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61" r:id="rId4"/>
    <p:sldId id="263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>
        <p:scale>
          <a:sx n="100" d="100"/>
          <a:sy n="100" d="100"/>
        </p:scale>
        <p:origin x="9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CE10-9186-4FF8-B9A5-BBFCF3A23524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AAE0-8576-4DC3-A8A6-D9877E7B9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8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749B-2D46-4260-8914-5488F79B6BF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CB4-E8FE-41C4-8B68-D8D3B29740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Welche Information wird benötigt?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Woher bekomme ich diese?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 stelle ich diese dar?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/>
              <a:pPr algn="ctr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Kapitalbeschaffung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Qualitative &amp; quantitative </a:t>
            </a:r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Übersicht</a:t>
            </a:r>
          </a:p>
          <a:p>
            <a:pPr lvl="1"/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Prognose</a:t>
            </a:r>
            <a:endParaRPr lang="de-DE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6A4D2CA2-0411-4534-964A-92217C16AB4B}" type="slidenum">
              <a:rPr lang="de-DE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8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Informationssammlung</a:t>
            </a:r>
          </a:p>
          <a:p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Informationsfilterung</a:t>
            </a: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Quantitativ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Informationsdarstellung</a:t>
            </a:r>
            <a:endParaRPr lang="de-DE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FAZIT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&amp; strategische 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Ziele</a:t>
            </a:r>
          </a:p>
          <a:p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&amp; strategische 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…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Sammlung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Filterung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Darstellung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E76034A8-012B-4C1A-A1ED-266DFA9C8EC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4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51908A91-2006-4FC7-93F5-FF48FEF2FCE5}" type="slidenum">
              <a:rPr lang="de-DE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Sans</vt:lpstr>
      <vt:lpstr>Verdana</vt:lpstr>
      <vt:lpstr>Office Theme</vt:lpstr>
      <vt:lpstr>BUSINESS PLAN</vt:lpstr>
      <vt:lpstr>ÜBERSICHT</vt:lpstr>
      <vt:lpstr>WAS IST EIN BUSINESS PLAN?</vt:lpstr>
      <vt:lpstr>WIE?</vt:lpstr>
      <vt:lpstr>FAZIT</vt:lpstr>
      <vt:lpstr>VIELEN DANK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Windows-Benutzer</cp:lastModifiedBy>
  <cp:revision>97</cp:revision>
  <dcterms:created xsi:type="dcterms:W3CDTF">2016-02-05T09:09:16Z</dcterms:created>
  <dcterms:modified xsi:type="dcterms:W3CDTF">2016-02-07T22:32:42Z</dcterms:modified>
</cp:coreProperties>
</file>