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i="1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i="1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i="1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468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468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i="1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i="1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i="1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i="1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i="1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i="1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i="1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Click to edit the title text format</a:t>
            </a:r>
            <a:endParaRPr i="1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BDBEEFA-8F7B-488A-B50D-12A71F937A24}" type="slidenum">
              <a:rPr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FESTPLATTEN</a:t>
            </a:r>
            <a:endParaRPr b="1"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8496000" y="7056000"/>
            <a:ext cx="134820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de-DE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Charlotte Zeeb</a:t>
            </a:r>
            <a:endParaRPr lang="de-DE" sz="18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2000" cy="108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FAZIT (HDD)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Yeahhhhhhh!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SOLID-STATE DRIVE</a:t>
            </a:r>
            <a:endParaRPr b="1"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algn="ctr"/>
            <a:r>
              <a:rPr b="1"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(SSD)</a:t>
            </a:r>
            <a:endParaRPr b="1"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2000" cy="108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ALLGEMEINES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Keine beweglichen Teile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Keine Geräuscherzeugung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Speicher basiert auf Flash (permanent) oder SDRAM (temporär)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SDRAM wird für temporäre Speichermedien, wie RAM-Disks genutzt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2000" cy="108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SPEICHERGRÖSSEN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2000" cy="108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SPEICHERARCHITEKTUREN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2000" cy="108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SCHREIBZYKLEN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2000" cy="108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PREIS-/LEISTUNGSVERGLEICH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2000" cy="108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ERGONOMIE/ÖKONOMIE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2000" cy="108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VOR-/NACHTEILE BEZÜGLICH HDD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2000" cy="108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EINSATZGEBIETE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2000" cy="108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SCHNITTSTELLEN</a:t>
            </a:r>
            <a:endParaRPr i="1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SATA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Small Computer System Interface (SCSI)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Serial Attached SCSI (SAS)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Parallel SCSI (SPI)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Fibre-Channel-Interface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6480000" y="7056000"/>
            <a:ext cx="3364200" cy="30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i="1" lang="de-DE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1 – HDD</a:t>
            </a:r>
            <a:r>
              <a:rPr i="1" lang="de-DE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	</a:t>
            </a:r>
            <a:r>
              <a:rPr i="1" lang="de-DE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2 – SSD</a:t>
            </a:r>
            <a:r>
              <a:rPr i="1" lang="de-DE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	</a:t>
            </a:r>
            <a:r>
              <a:rPr i="1" lang="de-DE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3 – SS/HD</a:t>
            </a:r>
            <a:endParaRPr lang="de-DE" sz="18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2000" cy="108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FAZIT (SSD)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Yeahhhhhhhhhhhhh.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HYBRID DRIVE</a:t>
            </a:r>
            <a:endParaRPr b="1"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algn="ctr"/>
            <a:r>
              <a:rPr b="1"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(SS/HD)</a:t>
            </a:r>
            <a:endParaRPr b="1"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2000" cy="108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ALLGEMEINES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2000" cy="108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DUAL-DRIVE HYBRID SYSTEM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2000" cy="108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SOLID-STATE HYBRID SYSTEM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2000" cy="108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VOR-/NACHTEILE BEZÜGLICH HDD/SSD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2000" cy="108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EINSATZGEBIETE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2000" cy="108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FAZIT (SS/HD)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Yeahhhhhhhhh.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VIELEN DANK.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496000" y="7056000"/>
            <a:ext cx="1348200" cy="30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de-DE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Charlotte Zeeb</a:t>
            </a:r>
            <a:endParaRPr lang="de-DE" sz="18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2000" cy="108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FEHLERERKENNUNG (S.M.A.R.T.)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Self-Monitoring, Analysis and Reporting Technology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BIOS- bzw. Firmware-gesteuert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Durch Sensoren und Chipfunktionen erfasst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Überwachend und prognostizierend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DIE NAMENTLICHE FESTPLATTE</a:t>
            </a:r>
            <a:endParaRPr b="1"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algn="ctr"/>
            <a:r>
              <a:rPr b="1"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(HDD)</a:t>
            </a:r>
            <a:endParaRPr b="1"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2000" cy="108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ALLGEMEINES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Magnetisches Speichermedium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Platte wird magnetisiert um Informationen zu speichern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Lesen der Informationen erfolgt durch Abtasten der Magnetisierung (Remenanz)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2000" cy="108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AUFBAU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Platte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Spindel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Schreib-/Lesekopf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Actuator und Arm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Blöcke (512/4096 Byte),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Tracks, Sektoren,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Seiten, Zylinder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4473360" y="1491480"/>
            <a:ext cx="5318640" cy="606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2000" cy="108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BAU-/SPEICHERGRÖSSEN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36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Formfaktor == Durchmesser der Platte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3,5“ = bis zu 10 TB (1149 GB/Platte)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2,5“ = bis zu 4 TB (800 GB/Platte)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2000" cy="108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SCHREIBGESCHWINDIGKEIT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Kontinuierliche Übertragungsrate (Menge/s)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Mittlere Zugriffszeit bestehend aus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lvl="1" marL="864000" indent="-324000">
              <a:buClr>
                <a:srgbClr val="333333"/>
              </a:buClr>
              <a:buSzPct val="75000"/>
              <a:buFont typeface="DejaVu Sans Mono"/>
              <a:buChar char="·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Spurwechselzeit</a:t>
            </a:r>
            <a:endParaRPr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333333"/>
              </a:buClr>
              <a:buSzPct val="75000"/>
              <a:buFont typeface="DejaVu Sans Mono"/>
              <a:buChar char="·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Latenzzeit</a:t>
            </a:r>
            <a:endParaRPr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333333"/>
              </a:buClr>
              <a:buSzPct val="75000"/>
              <a:buFont typeface="DejaVu Sans Mono"/>
              <a:buChar char="·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Kommando-Latenz</a:t>
            </a:r>
            <a:endParaRPr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2000" cy="108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Rudundant Array of Independent Disks (RAID)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HW RAID 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SW RAID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RAID 0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RAID 1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RAID 5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Application>LibreOffice/5.0.4.2$Linux_X86_64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2016-01-30T09:19:57Z</dcterms:created>
  <dc:language>en-GB</dc:language>
  <dcterms:modified xsi:type="dcterms:W3CDTF">2016-01-30T22:08:23Z</dcterms:modified>
  <cp:revision>101</cp:revision>
</cp:coreProperties>
</file>