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8" r:id="rId3"/>
    <p:sldId id="260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8188-97CE-457B-AB82-4189CF18D649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45E73-4EEB-4981-BD1D-A20BC28C3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47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6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1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2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0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6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0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0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0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1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7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6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8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7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COMPTIA A+ </a:t>
            </a:r>
            <a:b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</a:b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MOBILE DEVICES: 3.1 + 3.2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prstClr val="black">
                  <a:lumMod val="50000"/>
                  <a:lumOff val="50000"/>
                </a:prst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3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Komponenten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Express Cards</a:t>
            </a:r>
          </a:p>
          <a:p>
            <a:pPr lvl="1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Adapters/Ports</a:t>
            </a:r>
            <a:endParaRPr lang="en-GB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Hardware/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austauschbare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Komponenten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Tastaturen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Speichermedien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Memory</a:t>
            </a:r>
          </a:p>
          <a:p>
            <a:pPr lvl="1"/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Bildschirm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Akkumulator</a:t>
            </a:r>
            <a:endParaRPr lang="en-GB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Touchpad</a:t>
            </a:r>
          </a:p>
          <a:p>
            <a:pPr lvl="1"/>
            <a:endParaRPr lang="en-GB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DANK.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prstClr val="black">
                  <a:lumMod val="50000"/>
                  <a:lumOff val="50000"/>
                </a:prst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7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Fira Sans</vt:lpstr>
      <vt:lpstr>Verdana</vt:lpstr>
      <vt:lpstr>1_Office Theme</vt:lpstr>
      <vt:lpstr>Office Theme</vt:lpstr>
      <vt:lpstr>COMPTIA A+  MOBILE DEVICES: 3.1 + 3.2</vt:lpstr>
      <vt:lpstr>ÜBERSICHT</vt:lpstr>
      <vt:lpstr>VIELEN DANK.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Windows-Benutzer</dc:creator>
  <cp:lastModifiedBy>Windows-Benutzer</cp:lastModifiedBy>
  <cp:revision>8</cp:revision>
  <dcterms:created xsi:type="dcterms:W3CDTF">2016-04-08T10:31:38Z</dcterms:created>
  <dcterms:modified xsi:type="dcterms:W3CDTF">2016-04-08T11:20:38Z</dcterms:modified>
</cp:coreProperties>
</file>