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8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7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1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8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4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81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4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168F-DF2C-4856-9C41-9E90819FD046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05.02.2016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C90E-B97E-4485-B065-5622BDD3FD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de-DE" i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  <a:endParaRPr lang="de-DE" i="1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0615613" y="6515100"/>
            <a:ext cx="14763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CHARLOTTE ZEEB</a:t>
            </a:r>
            <a:endParaRPr lang="de-DE" sz="800" i="1" dirty="0">
              <a:solidFill>
                <a:prstClr val="black">
                  <a:lumMod val="50000"/>
                  <a:lumOff val="50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1_Office Theme</vt:lpstr>
      <vt:lpstr>TITLE</vt:lpstr>
    </vt:vector>
  </TitlesOfParts>
  <Company>HZB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Windows-Benutzer</dc:creator>
  <cp:lastModifiedBy>Windows-Benutzer</cp:lastModifiedBy>
  <cp:revision>1</cp:revision>
  <dcterms:created xsi:type="dcterms:W3CDTF">2016-02-05T17:40:07Z</dcterms:created>
  <dcterms:modified xsi:type="dcterms:W3CDTF">2016-02-05T17:40:51Z</dcterms:modified>
</cp:coreProperties>
</file>