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468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468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E72E6C09-12E7-4408-ABA6-FB58CB372E72}" type="slidenum">
              <a:rPr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85428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i="1" lang="de-DE" sz="3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FESTPLATTEN</a:t>
            </a:r>
            <a:endParaRPr i="1" lang="de-DE" sz="3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8496000" y="7056000"/>
            <a:ext cx="1348200" cy="30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i="1" lang="de-DE" sz="1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Charlotte Zeeb</a:t>
            </a:r>
            <a:endParaRPr lang="de-DE" sz="18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85428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i="1" lang="de-DE" sz="3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FEHLERERKENNUNG S.M.A.R.T.</a:t>
            </a:r>
            <a:endParaRPr i="1" lang="de-DE" sz="3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85428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i="1" lang="de-DE" sz="3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FAZIT</a:t>
            </a:r>
            <a:endParaRPr i="1" lang="de-DE" sz="3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85428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i="1" lang="de-DE" sz="3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SOLID-STATE DRIVE</a:t>
            </a:r>
            <a:endParaRPr i="1" lang="de-DE" sz="3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  <a:p>
            <a:pPr algn="ctr"/>
            <a:r>
              <a:rPr i="1" lang="de-DE" sz="3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(SSD)</a:t>
            </a:r>
            <a:endParaRPr i="1" lang="de-DE" sz="3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85428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i="1" lang="de-DE" sz="3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ALLGEMEIN</a:t>
            </a:r>
            <a:endParaRPr i="1" lang="de-DE" sz="3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85428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i="1" lang="de-DE" sz="3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SPEICHERGRÖSSEN</a:t>
            </a:r>
            <a:endParaRPr i="1" lang="de-DE" sz="3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85428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i="1" lang="de-DE" sz="3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SPEICHERARCHITEKTUREN</a:t>
            </a:r>
            <a:endParaRPr i="1" lang="de-DE" sz="3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85428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i="1" lang="de-DE" sz="3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SCHREIBZYKLEN</a:t>
            </a:r>
            <a:endParaRPr i="1" lang="de-DE" sz="3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85428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i="1" lang="de-DE" sz="3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PREIS-/LEISTUNGSVERGLEICH</a:t>
            </a:r>
            <a:endParaRPr i="1" lang="de-DE" sz="3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85428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i="1" lang="de-DE" sz="3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ERGONOMIE/ÖKONOMIE</a:t>
            </a:r>
            <a:endParaRPr i="1" lang="de-DE" sz="3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85428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i="1" lang="de-DE" sz="3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FEHLERERKENNUNG</a:t>
            </a:r>
            <a:endParaRPr i="1" lang="de-DE" sz="3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85428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i="1" lang="de-DE" sz="3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DIE NAMENTLICHE FESTPLATTE</a:t>
            </a:r>
            <a:endParaRPr i="1" lang="de-DE" sz="3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  <a:p>
            <a:pPr algn="ctr"/>
            <a:r>
              <a:rPr i="1" lang="de-DE" sz="3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(HDD)</a:t>
            </a:r>
            <a:endParaRPr i="1" lang="de-DE" sz="3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85428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i="1" lang="de-DE" sz="3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VOR-/NACHTEILE BEZÜGLICH HDD</a:t>
            </a:r>
            <a:endParaRPr i="1" lang="de-DE" sz="3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85428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i="1" lang="de-DE" sz="3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EINSATZGEBIETE</a:t>
            </a:r>
            <a:endParaRPr i="1" lang="de-DE" sz="3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85428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i="1" lang="de-DE" sz="3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FAZIT</a:t>
            </a:r>
            <a:endParaRPr i="1" lang="de-DE" sz="3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85428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i="1" lang="de-DE" sz="3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HYBRID DRIVE</a:t>
            </a:r>
            <a:endParaRPr i="1" lang="de-DE" sz="3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  <a:p>
            <a:pPr algn="ctr"/>
            <a:r>
              <a:rPr i="1" lang="de-DE" sz="3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(SS/HD)</a:t>
            </a:r>
            <a:endParaRPr i="1" lang="de-DE" sz="3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85428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i="1" lang="de-DE" sz="3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ALLGEMEINES</a:t>
            </a:r>
            <a:endParaRPr i="1" lang="de-DE" sz="3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85428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i="1" lang="de-DE" sz="3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DUAL-DRIVE HYBRID SYSTEM</a:t>
            </a:r>
            <a:endParaRPr i="1" lang="de-DE" sz="3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85428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i="1" lang="de-DE" sz="3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SOLID-STATE HYBRID DRIVE</a:t>
            </a:r>
            <a:endParaRPr i="1" lang="de-DE" sz="3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85428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i="1" lang="de-DE" sz="3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VOR-/NACHTEILE BEZÜGLICH HDD/SSD</a:t>
            </a:r>
            <a:endParaRPr i="1" lang="de-DE" sz="3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85428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i="1" lang="de-DE" sz="3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EINSATZGEBIETE</a:t>
            </a:r>
            <a:endParaRPr i="1" lang="de-DE" sz="3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4000" y="85428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i="1" lang="de-DE" sz="3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FAZIT</a:t>
            </a:r>
            <a:endParaRPr i="1" lang="de-DE" sz="3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85428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i="1" lang="de-DE" sz="3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ALLGEMEINES</a:t>
            </a:r>
            <a:endParaRPr i="1" lang="de-DE" sz="3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85428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i="1" lang="de-DE" sz="3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BAUGRÖSSEN</a:t>
            </a:r>
            <a:endParaRPr i="1" lang="de-DE" sz="3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85428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i="1" lang="de-DE" sz="3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SPEICHERGRÖSSEN</a:t>
            </a:r>
            <a:endParaRPr i="1" lang="de-DE" sz="3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85428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i="1" lang="de-DE" sz="3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AUFBAU</a:t>
            </a:r>
            <a:endParaRPr i="1" lang="de-DE" sz="3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85428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i="1" lang="de-DE" sz="3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SCHNITTSTELLEN</a:t>
            </a:r>
            <a:endParaRPr i="1" lang="de-DE" sz="3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85428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i="1" lang="de-DE" sz="3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SCHREIBGESCHWINDIGKEIT</a:t>
            </a:r>
            <a:endParaRPr i="1" lang="de-DE" sz="3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85428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i="1" lang="de-DE" sz="3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RAIDS</a:t>
            </a:r>
            <a:endParaRPr i="1" lang="de-DE" sz="3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Application>LibreOffice/5.0.4.2$Linux_X86_64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2016-01-30T09:19:57Z</dcterms:created>
  <dc:language>en-GB</dc:language>
  <dcterms:modified xsi:type="dcterms:W3CDTF">2016-01-30T09:53:44Z</dcterms:modified>
  <cp:revision>2</cp:revision>
</cp:coreProperties>
</file>