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3" autoAdjust="0"/>
    <p:restoredTop sz="94660"/>
  </p:normalViewPr>
  <p:slideViewPr>
    <p:cSldViewPr snapToGrid="0">
      <p:cViewPr>
        <p:scale>
          <a:sx n="100" d="100"/>
          <a:sy n="100" d="100"/>
        </p:scale>
        <p:origin x="26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7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4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5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89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92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4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68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6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4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2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PLAN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WAS IST EIN BUSINESS PLAN?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Zielsetzung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Operative Ziele (&lt; 12 Monate)</a:t>
            </a:r>
          </a:p>
          <a:p>
            <a:pPr lvl="1"/>
            <a:r>
              <a:rPr lang="de-DE" sz="200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Strategische </a:t>
            </a: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Ziele (&gt; 5 Jahre)</a:t>
            </a:r>
          </a:p>
          <a:p>
            <a:pPr lvl="1"/>
            <a:endParaRPr lang="de-DE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Operative Planung (&lt; 12 Monate)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Strategische Planung (&gt; 12 Monate; oft 3 – 5 Jahre)</a:t>
            </a:r>
          </a:p>
          <a:p>
            <a:pPr lvl="1"/>
            <a:endParaRPr lang="de-DE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Erfolgsabschätzung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Kapitalbedarf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Prognose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Kapitalbeschaffung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Qualitative &amp; quantitative Übersicht</a:t>
            </a:r>
            <a:endParaRPr lang="de-DE" sz="20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1543665" y="2487561"/>
            <a:ext cx="4060722" cy="1189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OPERATIVE ZIELE</a:t>
            </a:r>
          </a:p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1 JAHR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448732" y="2487561"/>
            <a:ext cx="4060722" cy="1189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STRATEGISCHE ZIELE</a:t>
            </a:r>
          </a:p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5 JAHRE</a:t>
            </a:r>
            <a:endParaRPr lang="de-DE" sz="1400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838200" y="285750"/>
            <a:ext cx="1051560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ZIELE &amp; PLANUNG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828675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FAZIT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838200" y="1266824"/>
            <a:ext cx="10515600" cy="5133975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Business Plan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Operative Ziele (&lt; 12 Monate)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Strategische Ziele (&gt; 5 Jahre)</a:t>
            </a:r>
          </a:p>
          <a:p>
            <a:pPr lvl="1"/>
            <a:endParaRPr lang="de-DE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Geschäftsidee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Operative Planung (&lt; 12 Monate)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Strategische Planung (&gt; 12 Monate; oft 3 – 5 Jahre)</a:t>
            </a:r>
          </a:p>
          <a:p>
            <a:pPr lvl="1"/>
            <a:endParaRPr lang="de-DE" dirty="0" smtClean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Unternehmen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Bedarf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Prognose</a:t>
            </a:r>
          </a:p>
          <a:p>
            <a:pPr lvl="1"/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Beschaffung</a:t>
            </a:r>
            <a:endParaRPr lang="de-DE" sz="2000" dirty="0">
              <a:solidFill>
                <a:schemeClr val="bg1">
                  <a:lumMod val="6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VIELEN DANK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</Words>
  <Application>Microsoft Office PowerPoint</Application>
  <PresentationFormat>Breitbild</PresentationFormat>
  <Paragraphs>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BUSINESS PLAN</vt:lpstr>
      <vt:lpstr>WAS IST EIN BUSINESS PLAN?</vt:lpstr>
      <vt:lpstr>PowerPoint-Präsentation</vt:lpstr>
      <vt:lpstr>FAZIT</vt:lpstr>
      <vt:lpstr>VIELEN DANK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Zeeb, Charlotte</dc:creator>
  <cp:lastModifiedBy>Zeeb, Charlotte</cp:lastModifiedBy>
  <cp:revision>42</cp:revision>
  <dcterms:created xsi:type="dcterms:W3CDTF">2016-02-05T09:09:16Z</dcterms:created>
  <dcterms:modified xsi:type="dcterms:W3CDTF">2016-02-05T13:50:24Z</dcterms:modified>
</cp:coreProperties>
</file>