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61" r:id="rId4"/>
    <p:sldId id="263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CE10-9186-4FF8-B9A5-BBFCF3A23524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AAE0-8576-4DC3-A8A6-D9877E7B9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8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749B-2D46-4260-8914-5488F79B6BF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CB4-E8FE-41C4-8B68-D8D3B29740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Businessplan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Welche Information wird benötigt?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Woher bekomme ich diese?</a:t>
            </a:r>
          </a:p>
          <a:p>
            <a:pPr lvl="1"/>
            <a:r>
              <a:rPr lang="en-GB" sz="2000" i="1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 stelle ich diese dar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/>
              <a:pPr algn="ctr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Kapitalbeschaffung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Qualitative &amp; quantitative Übersicht</a:t>
            </a:r>
          </a:p>
          <a:p>
            <a:pPr lvl="1"/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Prognose</a:t>
            </a:r>
            <a:endParaRPr lang="de-DE" sz="20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6A4D2CA2-0411-4534-964A-92217C16AB4B}" type="slidenum">
              <a:rPr lang="de-DE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Informationssammlung</a:t>
            </a:r>
          </a:p>
          <a:p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Informationsfilterung</a:t>
            </a:r>
          </a:p>
          <a:p>
            <a:pPr lvl="1"/>
            <a:r>
              <a:rPr lang="en-GB" sz="2000" i="1" dirty="0" err="1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err="1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Quantitativ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Informationsdarstellung</a:t>
            </a:r>
            <a:endParaRPr lang="de-DE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 fontScale="92500" lnSpcReduction="20000"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24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Executive Summary</a:t>
            </a:r>
            <a:endParaRPr lang="en-GB" sz="16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Geschäftsidee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Unternehmensstruktur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Unternehmensentwicklung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Unternehmensleitbild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–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strategie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Bestehende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Vorteile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gegenüber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Wettbewerbs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 und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Substitutionsprodukten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Künftige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Abgrenzung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Beschreibung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relevanten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Marktes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Wesentliche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zukünftige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Marktentwicklung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Marketingstrategie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Vertrieb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Logistik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Positionierung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der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r>
              <a:rPr lang="en-GB" sz="19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Dienstleistungen</a:t>
            </a:r>
            <a:endParaRPr lang="en-GB" sz="19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514976"/>
          </a:xfrm>
        </p:spPr>
        <p:txBody>
          <a:bodyPr>
            <a:normAutofit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Forschung</a:t>
            </a: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Management &amp; </a:t>
            </a: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Mitarbeiter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Geplante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Finanzierungsstrategie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Einsatz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von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Finanzierungsmitteln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für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die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Unternehmenzfinanzierung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Finanzplanung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Ist-Zahlen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Planannahmen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Gewinn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-Und-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Verlust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Rechnung</a:t>
            </a: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inclusive 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Kapitalbedarfsplanung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Bilanz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2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</a:t>
            </a:r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DANK.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51908A91-2006-4FC7-93F5-FF48FEF2FCE5}" type="slidenum">
              <a:rPr lang="de-DE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Widescreen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</vt:lpstr>
      <vt:lpstr>Verdana</vt:lpstr>
      <vt:lpstr>Office Theme</vt:lpstr>
      <vt:lpstr>BUSINESS PLAN</vt:lpstr>
      <vt:lpstr>ÜBERSICHT</vt:lpstr>
      <vt:lpstr>WAS IST EIN BUSINESS PLAN?</vt:lpstr>
      <vt:lpstr>WIE?</vt:lpstr>
      <vt:lpstr>ZUSAMMENSETZUNG</vt:lpstr>
      <vt:lpstr>ZUSAMMENSETZUNG</vt:lpstr>
      <vt:lpstr>VIELEN DANK.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Windows-Benutzer</cp:lastModifiedBy>
  <cp:revision>112</cp:revision>
  <dcterms:created xsi:type="dcterms:W3CDTF">2016-02-05T09:09:16Z</dcterms:created>
  <dcterms:modified xsi:type="dcterms:W3CDTF">2016-04-08T10:24:28Z</dcterms:modified>
</cp:coreProperties>
</file>