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6" r:id="rId3"/>
    <p:sldId id="261" r:id="rId4"/>
    <p:sldId id="263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3" autoAdjust="0"/>
    <p:restoredTop sz="94660"/>
  </p:normalViewPr>
  <p:slideViewPr>
    <p:cSldViewPr snapToGrid="0">
      <p:cViewPr>
        <p:scale>
          <a:sx n="100" d="100"/>
          <a:sy n="100" d="100"/>
        </p:scale>
        <p:origin x="9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2CE10-9186-4FF8-B9A5-BBFCF3A23524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AAE0-8576-4DC3-A8A6-D9877E7B9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84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749B-2D46-4260-8914-5488F79B6BF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1CB4-E8FE-41C4-8B68-D8D3B29740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1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30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7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2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49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5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9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2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4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8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 PLAN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77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BERSICHT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ist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Businessplan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</a:p>
          <a:p>
            <a:pPr lvl="1"/>
            <a:r>
              <a:rPr lang="en-GB" sz="2000" i="1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Welche Information wird benötigt?</a:t>
            </a:r>
          </a:p>
          <a:p>
            <a:pPr lvl="1"/>
            <a:r>
              <a:rPr lang="en-GB" sz="2000" i="1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Woher bekomme ich diese?</a:t>
            </a:r>
          </a:p>
          <a:p>
            <a:pPr lvl="1"/>
            <a:r>
              <a:rPr lang="en-GB" sz="2000" i="1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 stelle ich diese dar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</a:p>
          <a:p>
            <a:pPr marL="457200" lvl="1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75441BEE-6C26-42F1-AD7E-3B93169C624F}" type="slidenum">
              <a:rPr lang="de-DE" smtClean="0"/>
              <a:pPr algn="ctr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5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IST EIN BUSINESS PLAN?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Ziele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Ziele (&gt;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Planung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Planung (&gt; 12 Monate; oft 3 –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</a:t>
            </a:r>
            <a:endParaRPr lang="de-DE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Kapitalbeschaffung</a:t>
            </a:r>
            <a:endParaRPr lang="de-DE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Qualitative &amp; quantitative </a:t>
            </a:r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Übersicht</a:t>
            </a:r>
          </a:p>
          <a:p>
            <a:pPr lvl="1"/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Prognose</a:t>
            </a:r>
            <a:endParaRPr lang="de-DE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6A4D2CA2-0411-4534-964A-92217C16AB4B}" type="slidenum">
              <a:rPr lang="de-DE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487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362576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Informationssammlung</a:t>
            </a:r>
          </a:p>
          <a:p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Informationsfilterung</a:t>
            </a:r>
          </a:p>
          <a:p>
            <a:pPr lvl="1"/>
            <a:r>
              <a:rPr lang="en-GB" sz="2000" i="1" dirty="0" err="1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</a:t>
            </a:r>
            <a:endParaRPr lang="en-GB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err="1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Quantitativ</a:t>
            </a:r>
            <a:endParaRPr lang="en-GB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Informationsdarstellung</a:t>
            </a:r>
            <a:endParaRPr lang="de-DE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59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362576"/>
          </a:xfrm>
        </p:spPr>
        <p:txBody>
          <a:bodyPr>
            <a:normAutofit fontScale="92500" lnSpcReduction="20000"/>
          </a:bodyPr>
          <a:lstStyle/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Grundbausteine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Business Plans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sind</a:t>
            </a:r>
            <a:endParaRPr lang="en-GB" sz="2400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Executive Summary</a:t>
            </a:r>
            <a:endParaRPr lang="en-GB" sz="16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Geschäftsidee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Unternehmensstruktur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Unternehmensentwicklung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Unternehmensleitbild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–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strategie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Bestehende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Vorteile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gegenüber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Wettbewerbs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Substitutionsprodukten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Künftige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Abgrenzung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Beschreibung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relevanten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Marktes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Wesentliche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Einflussfaktoren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zukünftige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Marktentwicklung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Marketing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Marketingstrategie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,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Vertrieb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Logistik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Positionierung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der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Dienstleistungen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3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514976"/>
          </a:xfrm>
        </p:spPr>
        <p:txBody>
          <a:bodyPr>
            <a:normAutofit/>
          </a:bodyPr>
          <a:lstStyle/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Grundbausteine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Business Plans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sind</a:t>
            </a: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Produktion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,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Forschung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Entwicklung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Produktion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Entwicklung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Management &amp;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Mitarbeiter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Geplante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Finanzierungsstrategie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Einsatz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von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Finanzierungsmitteln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Einflussfaktoren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für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die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Unternehmenzfinanzierung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Finanzplanung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Ist-Zahlen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Planannahmen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Gewinn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-Und-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Verlust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Rechnung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inclusive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Kapitalbedarfsplanung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Bilanz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Finanzplan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29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VIELEN DANK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51908A91-2006-4FC7-93F5-FF48FEF2FCE5}" type="slidenum">
              <a:rPr lang="de-DE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84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Widescreen</PresentationFormat>
  <Paragraphs>85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Sans</vt:lpstr>
      <vt:lpstr>Verdana</vt:lpstr>
      <vt:lpstr>Office Theme</vt:lpstr>
      <vt:lpstr>BUSINESS PLAN</vt:lpstr>
      <vt:lpstr>ÜBERSICHT</vt:lpstr>
      <vt:lpstr>WAS IST EIN BUSINESS PLAN?</vt:lpstr>
      <vt:lpstr>WIE?</vt:lpstr>
      <vt:lpstr>ZUSAMMENSETZUNG</vt:lpstr>
      <vt:lpstr>ZUSAMMENSETZUNG</vt:lpstr>
      <vt:lpstr>VIELEN DANK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Zeeb, Charlotte</dc:creator>
  <cp:lastModifiedBy>Windows-Benutzer</cp:lastModifiedBy>
  <cp:revision>109</cp:revision>
  <dcterms:created xsi:type="dcterms:W3CDTF">2016-02-05T09:09:16Z</dcterms:created>
  <dcterms:modified xsi:type="dcterms:W3CDTF">2016-02-08T20:02:12Z</dcterms:modified>
</cp:coreProperties>
</file>