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TITLE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Prognose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Kapitalbeschaffung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Qualitative &amp; quantitative Übersicht</a:t>
            </a:r>
            <a:endParaRPr lang="de-DE" sz="20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Sans</vt:lpstr>
      <vt:lpstr>Verdana</vt:lpstr>
      <vt:lpstr>Office Theme</vt:lpstr>
      <vt:lpstr>TITLE</vt:lpstr>
      <vt:lpstr>WAS IST EIN BUSINESS PLAN?</vt:lpstr>
      <vt:lpstr>VIELEN DANK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Windows-Benutzer</cp:lastModifiedBy>
  <cp:revision>44</cp:revision>
  <dcterms:created xsi:type="dcterms:W3CDTF">2016-02-05T09:09:16Z</dcterms:created>
  <dcterms:modified xsi:type="dcterms:W3CDTF">2016-02-05T22:44:37Z</dcterms:modified>
</cp:coreProperties>
</file>