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2" r:id="rId5"/>
    <p:sldId id="258" r:id="rId6"/>
    <p:sldId id="259" r:id="rId7"/>
    <p:sldId id="264" r:id="rId8"/>
    <p:sldId id="260" r:id="rId9"/>
    <p:sldId id="267" r:id="rId10"/>
    <p:sldId id="261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9" autoAdjust="0"/>
    <p:restoredTop sz="92810" autoAdjust="0"/>
  </p:normalViewPr>
  <p:slideViewPr>
    <p:cSldViewPr snapToGrid="0" snapToObjects="1">
      <p:cViewPr varScale="1">
        <p:scale>
          <a:sx n="101" d="100"/>
          <a:sy n="101" d="100"/>
        </p:scale>
        <p:origin x="-224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948B1-E261-8344-89EF-C552E729D0ED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E1F7-8FCF-0241-8FD3-D1DFB8A0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1E1F7-8FCF-0241-8FD3-D1DFB8A0F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1E1F7-8FCF-0241-8FD3-D1DFB8A0F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5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1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4979-18E2-BE4E-87FE-A4A3319E9166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5DE3-2BE0-6E44-BDB3-8BF7E4C0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417"/>
            <a:ext cx="7772400" cy="1470025"/>
          </a:xfrm>
        </p:spPr>
        <p:txBody>
          <a:bodyPr/>
          <a:lstStyle/>
          <a:p>
            <a:r>
              <a:rPr lang="en-US" dirty="0" smtClean="0"/>
              <a:t>Reactive Programming with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2-08 at 11.07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3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7474703a2f2f692e696d6775722e636f6d2f4149696d5138432e6a706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7" y="191163"/>
            <a:ext cx="7019292" cy="64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#2: </a:t>
            </a:r>
            <a:r>
              <a:rPr lang="en-US" dirty="0" err="1" smtClean="0"/>
              <a:t>Git</a:t>
            </a:r>
            <a:r>
              <a:rPr lang="en-US" dirty="0" smtClean="0"/>
              <a:t> User Suggestions </a:t>
            </a:r>
            <a:endParaRPr lang="en-US" dirty="0"/>
          </a:p>
        </p:txBody>
      </p:sp>
      <p:pic>
        <p:nvPicPr>
          <p:cNvPr id="4" name="Picture 3" descr="Screen Shot 2016-12-08 at 11.20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38300"/>
            <a:ext cx="5588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6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2-08 at 12.0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0"/>
            <a:ext cx="6282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4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reactive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with asynchronous data streams</a:t>
            </a:r>
          </a:p>
          <a:p>
            <a:r>
              <a:rPr lang="en-US" dirty="0" smtClean="0"/>
              <a:t>Everything is a stream</a:t>
            </a:r>
          </a:p>
          <a:p>
            <a:r>
              <a:rPr lang="en-US" dirty="0" smtClean="0"/>
              <a:t>Every stream is observable </a:t>
            </a:r>
          </a:p>
          <a:p>
            <a:r>
              <a:rPr lang="en-US" dirty="0" smtClean="0"/>
              <a:t>Streams can manipulate data</a:t>
            </a:r>
          </a:p>
          <a:p>
            <a:r>
              <a:rPr lang="en-US" dirty="0" smtClean="0"/>
              <a:t>Streams can be combined </a:t>
            </a:r>
          </a:p>
          <a:p>
            <a:r>
              <a:rPr lang="en-US" dirty="0" smtClean="0"/>
              <a:t>Multiple observers per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Reactive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level of abstraction</a:t>
            </a:r>
          </a:p>
          <a:p>
            <a:r>
              <a:rPr lang="en-US" dirty="0" smtClean="0"/>
              <a:t>Powerful front-end development technique</a:t>
            </a:r>
          </a:p>
          <a:p>
            <a:r>
              <a:rPr lang="en-US" dirty="0" smtClean="0"/>
              <a:t>More complex and efficient UI</a:t>
            </a:r>
          </a:p>
          <a:p>
            <a:r>
              <a:rPr lang="en-US" dirty="0" smtClean="0"/>
              <a:t>Helps increase </a:t>
            </a:r>
            <a:r>
              <a:rPr lang="en-US" dirty="0" err="1" smtClean="0"/>
              <a:t>asynchronicity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 (A refresher)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attached to success/failure callback functions that will trigger asynchronously</a:t>
            </a:r>
          </a:p>
          <a:p>
            <a:r>
              <a:rPr lang="en-US" dirty="0" smtClean="0"/>
              <a:t>Can only succeed or fail once</a:t>
            </a:r>
          </a:p>
          <a:p>
            <a:r>
              <a:rPr lang="en-US" dirty="0" smtClean="0"/>
              <a:t>Callback function will trigger even if attached to promise that has already been settled</a:t>
            </a:r>
          </a:p>
          <a:p>
            <a:r>
              <a:rPr lang="en-US" dirty="0" smtClean="0"/>
              <a:t>Places greater emphasis on result</a:t>
            </a:r>
          </a:p>
          <a:p>
            <a:r>
              <a:rPr lang="en-US" dirty="0" smtClean="0"/>
              <a:t>Can act as a proxy for a ‘future’ value that has not yet been evaluated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Observables: More Powerful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stream that can be triggered multiple times, or retried</a:t>
            </a:r>
            <a:endParaRPr lang="en-US" dirty="0" smtClean="0"/>
          </a:p>
          <a:p>
            <a:r>
              <a:rPr lang="en-US" dirty="0" smtClean="0"/>
              <a:t>Can define setup and teardown routines</a:t>
            </a:r>
          </a:p>
          <a:p>
            <a:r>
              <a:rPr lang="en-US" dirty="0" smtClean="0"/>
              <a:t>Are cancellable</a:t>
            </a:r>
          </a:p>
          <a:p>
            <a:r>
              <a:rPr lang="en-US" dirty="0" smtClean="0"/>
              <a:t>Can be “Lazy”, not necessarily generating data unless accessed</a:t>
            </a:r>
          </a:p>
        </p:txBody>
      </p:sp>
    </p:spTree>
    <p:extLst>
      <p:ext uri="{BB962C8B-B14F-4D97-AF65-F5344CB8AC3E}">
        <p14:creationId xmlns:p14="http://schemas.microsoft.com/office/powerpoint/2010/main" val="12030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07 at 4.3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00"/>
            <a:ext cx="9144000" cy="59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7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Observable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send out notifications for </a:t>
            </a:r>
            <a:r>
              <a:rPr lang="en-US" dirty="0" err="1" smtClean="0"/>
              <a:t>OnNext</a:t>
            </a:r>
            <a:r>
              <a:rPr lang="en-US" dirty="0" smtClean="0"/>
              <a:t>, </a:t>
            </a:r>
            <a:r>
              <a:rPr lang="en-US" dirty="0" err="1" smtClean="0"/>
              <a:t>OnCompleted</a:t>
            </a:r>
            <a:r>
              <a:rPr lang="en-US" dirty="0" smtClean="0"/>
              <a:t>, and </a:t>
            </a:r>
            <a:r>
              <a:rPr lang="en-US" dirty="0" err="1" smtClean="0"/>
              <a:t>OnError</a:t>
            </a:r>
            <a:endParaRPr lang="en-US" dirty="0" smtClean="0"/>
          </a:p>
          <a:p>
            <a:r>
              <a:rPr lang="en-US" dirty="0" smtClean="0"/>
              <a:t>Must connect with observers via Subscribe and Unsubscribe</a:t>
            </a:r>
          </a:p>
          <a:p>
            <a:r>
              <a:rPr lang="en-US" dirty="0" smtClean="0"/>
              <a:t>Must issue notifications serially</a:t>
            </a:r>
          </a:p>
          <a:p>
            <a:r>
              <a:rPr lang="en-US" dirty="0" smtClean="0"/>
              <a:t>Must not communicate with observers once completed or failed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0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136" y="1674479"/>
            <a:ext cx="568993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interface Observer&lt;T&gt; {     </a:t>
            </a:r>
          </a:p>
          <a:p>
            <a:pPr marL="0" indent="0">
              <a:buNone/>
            </a:pPr>
            <a:r>
              <a:rPr lang="en-US" dirty="0" smtClean="0"/>
              <a:t>	next: (value: T) =&gt; void;</a:t>
            </a:r>
          </a:p>
          <a:p>
            <a:pPr marL="0" indent="0">
              <a:buNone/>
            </a:pPr>
            <a:r>
              <a:rPr lang="en-US" dirty="0" smtClean="0"/>
              <a:t>     error: (err: any) =&gt; void;</a:t>
            </a:r>
          </a:p>
          <a:p>
            <a:pPr marL="0" indent="0">
              <a:buNone/>
            </a:pPr>
            <a:r>
              <a:rPr lang="en-US" dirty="0" smtClean="0"/>
              <a:t>     complete: () =&gt; void;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88" y="122891"/>
            <a:ext cx="8930634" cy="12947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#1: Count multiple clicks over short period of time</a:t>
            </a:r>
            <a:endParaRPr lang="en-US" dirty="0"/>
          </a:p>
        </p:txBody>
      </p:sp>
      <p:pic>
        <p:nvPicPr>
          <p:cNvPr id="4" name="Picture 3" descr="Pasted Graphi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05" y="1370930"/>
            <a:ext cx="3907343" cy="54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219</Words>
  <Application>Microsoft Macintosh PowerPoint</Application>
  <PresentationFormat>On-screen Show (4:3)</PresentationFormat>
  <Paragraphs>39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Reactive Programming with Observables</vt:lpstr>
      <vt:lpstr>What is reactive programming?</vt:lpstr>
      <vt:lpstr>Why Use Reactive Programming?</vt:lpstr>
      <vt:lpstr>Promises (A refresher)</vt:lpstr>
      <vt:lpstr>Observables: More Powerful Promises</vt:lpstr>
      <vt:lpstr>PowerPoint Presentation</vt:lpstr>
      <vt:lpstr>The Observable Contract</vt:lpstr>
      <vt:lpstr>The Observer Interface</vt:lpstr>
      <vt:lpstr>Example #1: Count multiple clicks over short period of time</vt:lpstr>
      <vt:lpstr>PowerPoint Presentation</vt:lpstr>
      <vt:lpstr>PowerPoint Presentation</vt:lpstr>
      <vt:lpstr>Example #2: Git User Suggestions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Observables</dc:title>
  <dc:creator>Viacom Media Networks</dc:creator>
  <cp:lastModifiedBy>Viacom Media Networks</cp:lastModifiedBy>
  <cp:revision>21</cp:revision>
  <dcterms:created xsi:type="dcterms:W3CDTF">2016-12-07T17:22:20Z</dcterms:created>
  <dcterms:modified xsi:type="dcterms:W3CDTF">2016-12-08T19:01:13Z</dcterms:modified>
</cp:coreProperties>
</file>