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hyCjph3PTLTrx77tVbEAB3oz+J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" name="Google Shape;16;p2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sz="120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" name="Google Shape;28;p2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es-ES" sz="4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Exploratorio de Datos (EDA)</a:t>
            </a:r>
            <a:endParaRPr b="0" sz="44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>
            <p:ph idx="1"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</a:pPr>
            <a:r>
              <a:rPr b="0" i="0" lang="es-E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Datos de la población adicta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/>
        </p:nvSpPr>
        <p:spPr>
          <a:xfrm>
            <a:off x="88350" y="208500"/>
            <a:ext cx="8967300" cy="3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  Salud y estilo de vida</a:t>
            </a:r>
            <a:endParaRPr b="0" sz="1800" u="sng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### **Salud\_prob (problemas de salud)**</a:t>
            </a:r>
            <a:endParaRPr b="0" sz="1800" u="sng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Ligeramente negativa con: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* `Beber_semana`: **-0.021**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* `Edad`: **-0.020**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* `Cigarrillos_por_dia`: **0.012**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  </a:t>
            </a: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 Significa que **no hay relación fuerte entre problemas de salud y consumo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 	</a:t>
            </a: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directo** en este conjunto, aunque podrían haber efectos no lineales o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acumulativos.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32750" y="4303975"/>
            <a:ext cx="8536800" cy="23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### **IMC**</a:t>
            </a:r>
            <a:endParaRPr b="0" sz="1800" u="sng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Negativa con cigarrillos (**-0.039**) → muy leve.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Positiva con consumo de alcohol (**0.030**).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Todas las correlaciones son débiles → habría que usar análisis más complejos    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   </a:t>
            </a: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quieres explicar IMC (como regresión múltiple o clustering).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/>
        </p:nvSpPr>
        <p:spPr>
          <a:xfrm>
            <a:off x="180000" y="544672"/>
            <a:ext cx="8820000" cy="55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  Conclusión principal</a:t>
            </a:r>
            <a:endParaRPr b="0" sz="1800" u="sng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**No se observan correlaciones lineales fuertes** entre variables de edad, ingresos,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    </a:t>
            </a: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de hijos o consumo con variables de salud o estilo de vida.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sugiere: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El fenómeno puede ser **no lineal**.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Puede haber **interacciones ocultas** entre variables.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El dataset podría necesitar segmentación (por edad o género) para obtener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  </a:t>
            </a: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relaciones más significativas.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760" y="91800"/>
            <a:ext cx="7068240" cy="678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/>
        </p:nvSpPr>
        <p:spPr>
          <a:xfrm>
            <a:off x="137160" y="360000"/>
            <a:ext cx="8862840" cy="5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 📌 **2. Correlaciones por género**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### 🚹 Hombres: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Puede aparecer una **correlación positiva entre cigarrillos por día y salud** (peor salud = más cigarrillos).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Podría haber mayor consumo de alcohol semanal en hombres jóvenes/adultos.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### 🚺 Mujeres: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Tal vez se observe que **el IMC se relaciona más con horas de sueño** o **edad al comenzar a beber/fumar**.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También es común encontrar **menos consumo de cigarrillos** pero más efectos en salud percibida.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*Conclusión:* El género puede moderar los efectos del alcohol, tabaco o sueño sobre la salud.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lang="es-ES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Correlaciones por **Genero** - HOMBRE</a:t>
            </a:r>
            <a:endParaRPr b="0" sz="1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60" y="1593000"/>
            <a:ext cx="9143640" cy="48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lang="es-ES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Correlaciones por **Genero** - MUJER</a:t>
            </a:r>
            <a:endParaRPr b="0" sz="1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1620000"/>
            <a:ext cx="9143640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540000" y="29736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b="0" lang="es-ES" sz="20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Correlaciones segmentadas por **Genero** y **Grupo de edad**</a:t>
            </a:r>
            <a:endParaRPr b="0" sz="2000" u="sng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540000" y="1557360"/>
            <a:ext cx="8229240" cy="438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/>
            </a:br>
            <a:r>
              <a:rPr b="0" lang="es-ES" sz="19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han generado varias matrices de correlacion de los Generos Masculino y Femenino en</a:t>
            </a:r>
            <a:r>
              <a:rPr lang="es-ES" sz="1900"/>
              <a:t> </a:t>
            </a:r>
            <a:r>
              <a:rPr b="0" lang="es-ES" sz="19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grupo de edad.</a:t>
            </a:r>
            <a:br>
              <a:rPr lang="es-ES" sz="1900"/>
            </a:br>
            <a:br>
              <a:rPr lang="es-ES" sz="1900"/>
            </a:br>
            <a:r>
              <a:rPr b="0" lang="es-ES" sz="19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grupos de edad creados para cada genero han sido:</a:t>
            </a:r>
            <a:br>
              <a:rPr lang="es-ES" sz="1900"/>
            </a:br>
            <a:r>
              <a:rPr b="0" lang="es-ES" sz="19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br>
              <a:rPr lang="es-ES" sz="1900"/>
            </a:br>
            <a:r>
              <a:rPr b="0" lang="es-ES" sz="19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&lt;=18 ,</a:t>
            </a:r>
            <a:br>
              <a:rPr lang="es-ES" sz="1900"/>
            </a:br>
            <a:r>
              <a:rPr b="0" lang="es-ES" sz="19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19 – 30,</a:t>
            </a:r>
            <a:br>
              <a:rPr lang="es-ES" sz="1900"/>
            </a:br>
            <a:r>
              <a:rPr b="0" lang="es-ES" sz="19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32 – 45,</a:t>
            </a:r>
            <a:br>
              <a:rPr lang="es-ES" sz="1900"/>
            </a:br>
            <a:r>
              <a:rPr b="0" lang="es-ES" sz="19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46 – 60,</a:t>
            </a:r>
            <a:br>
              <a:rPr lang="es-ES" sz="1900"/>
            </a:br>
            <a:r>
              <a:rPr b="0" lang="es-ES" sz="19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60 +</a:t>
            </a:r>
            <a:endParaRPr b="0" sz="19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lang="es-ES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Correlacion segmentada por **Genero** y **Grupo de edad**</a:t>
            </a:r>
            <a:endParaRPr b="0" sz="18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67680"/>
            <a:ext cx="9143640" cy="479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-33475" y="18725"/>
            <a:ext cx="9603300" cy="7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</a:t>
            </a:r>
            <a:r>
              <a:rPr b="0" lang="es-ES" sz="18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endParaRPr b="0" sz="1800" u="sng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lang="es-ES" sz="18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 Correlaciones por grupo de edad**</a:t>
            </a:r>
            <a:endParaRPr b="0" sz="1800" u="sng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Grupo de Edad | Posibles observaciones                                                 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-------------     | ------------------------------------------------------------------------ |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**&lt;=18**       | Inicios más tempranos en beber/fumar. Baja frecuencia,pero preocupante.  |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**19–30**     | Mayor consumo de alcohol y cigarrillos. Salud aún no muy afectada.     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**31–45**     | IMC y sueño comienzan a relacionarse con salud. Inicio de síntomas.    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**46–60**     | Fuerte correlación entre cigarrillos, salud y posiblemente IMC.       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**60+**         | Reducción de consumo (a veces por salud). IMC y sueño claves.           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*Conclusión:* **La edad cambia las relaciones entre hábitos y salud**. El efecto acumulado de años fumando/bebiendo puede empezar a reflejarse después de los 40–50 años.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  ** Comparación combinada (género + edad)**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¿Qué grupo consume más cigarrillos? Tal vez hombres de 30-45.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¿Qué grupo duerme menos? Mujeres de edad media suelen reportar menos sueño.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¿Hay diferencias de IMC significativas por género en mayores de 60?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¿Quién bebe más alcohol semanal? Suele ser hombres de 19–30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es-ES" sz="4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Carga del entorno</a:t>
            </a:r>
            <a:endParaRPr b="0" sz="44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importaron librerías: pandas, numpy, matplotlib, seaborn.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Lectura del archivo: addiction_population_data.csv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Visualización inicial: .head(), .shape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es-ES" sz="4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Limpieza de datos</a:t>
            </a:r>
            <a:endParaRPr b="0" sz="44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Renombrado de columnas para facilitar lectura.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Verificación de estructura con df.info().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Detección de duplicados con df.duplicated().sum()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/>
        </p:nvSpPr>
        <p:spPr>
          <a:xfrm>
            <a:off x="758525" y="0"/>
            <a:ext cx="7613700" cy="6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Renombrado de columnas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'name': 'Nombre',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'age': 'Edad',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'gender': 'Genero',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'country': 'Pais',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'city': 'Ciudad',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'education_level': 'Educacion',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'employment_status': 'S_laboral',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'annual_income_usd': 'ingresos',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'marital_status': 'Estado_civil',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'children_count': 'Numero_de_hijos',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'smokes_per_day': 'Cigarrillos_por_dia',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'drinks_per_week': 'Beber_semana',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'age_started_smoking': 'Fumar_edad',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'age_started_drinking': 'Beber_edad',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'attempts_to_quit_smoking': 'Fumar_dejar',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'attempts_to_quit_drinking': 'Beber_dejar',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'has_health_issues': 'Salud_prob',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'mental_health_status': 'Estado_de_salud_mental',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'exercise_frequency': 'Frecuencia_de_ejercicio',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'diet_quality': 'Calidad_de_la_dieta',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'sleep_hours': 'Horas_de_sueño',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'bmi': 'IMC',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'social_support': 'Apoyo_social',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'therapy_history': 'Historial_psicologica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es-ES" sz="4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Exploración de categorías</a:t>
            </a:r>
            <a:endParaRPr b="0" sz="44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 variables categóricas clave.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Conteo del número de subniveles en cada variable.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Verificacion de coincidencia de nombres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duplicados existentes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119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 Resumen estadístico de variables numéricas            df.describe()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Relleneado de valores faltantes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lang="es-ES" sz="44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Estadísticas y gráficos</a:t>
            </a:r>
            <a:endParaRPr b="0" sz="4400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180000" y="1600200"/>
            <a:ext cx="89640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univariado y bivariado 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Uso de histogramas, boxplots, diagramas de dispersión.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1191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Comparacion cigarrillos por día según el género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Cantidad de personas por edad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3080" marR="0" rtl="0" algn="l">
              <a:lnSpc>
                <a:spcPct val="100000"/>
              </a:lnSpc>
              <a:spcBef>
                <a:spcPts val="1633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Matrices de correlacion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080" y="149400"/>
            <a:ext cx="7549920" cy="669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/>
        </p:nvSpPr>
        <p:spPr>
          <a:xfrm>
            <a:off x="180000" y="0"/>
            <a:ext cx="8696100" cy="3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</a:t>
            </a:r>
            <a:r>
              <a:rPr b="0" lang="es-ES" sz="21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Analisis de la Matriz de Correlacion</a:t>
            </a:r>
            <a:endParaRPr b="0" sz="2100" u="sng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**Valores cercanos a 1 o -1** indican una correlación fuerte positiva o negativa.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**Valores cercanos a 0** indican poca o ninguna correlación lineal.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  Análisis General de la Matriz de Correlación</a:t>
            </a:r>
            <a:endParaRPr b="0" sz="1800" u="sng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###  Variables técnicas</a:t>
            </a:r>
            <a:endParaRPr b="0" sz="1800" u="sng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**`Edad`, `ingresos`, `Número_de_hijos`** no tienen correlaciones destacables con otras variables (todas &lt; 0.05), lo que sugiere **poca relación lineal directa** con factores de consumo o salud.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 txBox="1"/>
          <p:nvPr/>
        </p:nvSpPr>
        <p:spPr>
          <a:xfrm>
            <a:off x="180000" y="3826800"/>
            <a:ext cx="90000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20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### **Cigarrillos por día**</a:t>
            </a:r>
            <a:endParaRPr b="0" sz="2000" u="sng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Prácticamente no está correlacionado con ninguna variable (**&lt; 0.04**). La más alta: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* `Edad`: **0.028**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* `Salud_prob`: **0.012**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* `IMC`: **-0.04**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  </a:t>
            </a: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 Esto indica que **el número de cigarrillos por día no está fuertemente relacionado** con edad, ingresos ni salud en este conjunto de datos.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/>
        </p:nvSpPr>
        <p:spPr>
          <a:xfrm>
            <a:off x="101350" y="172199"/>
            <a:ext cx="88980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### **Beber por semana**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Ligeramente negativo con: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* `Horas_de_sueño`: **-0.028**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* `Salud_prob`: **-0.021**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  </a:t>
            </a: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Ligeramente positivo con: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* `IMC`: **0.030**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 Posible hipótesis: las personas que beben más tienden a dormir un poco menos o a tener un IMC algo más alto, pero son correlaciones muy débiles.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0" y="3780000"/>
            <a:ext cx="91008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  Variables de inicio de consumo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### **Edad de comenzar a fumar (`Fumar_edad`)** y **edad de comenzar a beber (`Beber_edad`)**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Muy poca correlación con el resto.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La correlación entre ellas es **-0.017**, prácticamente nula → la edad a la que alguien comienza a fumar **no predice** cuándo empieza a beber.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