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4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2"/>
    <p:restoredTop sz="94784"/>
  </p:normalViewPr>
  <p:slideViewPr>
    <p:cSldViewPr snapToGrid="0" snapToObjects="1">
      <p:cViewPr varScale="1">
        <p:scale>
          <a:sx n="90" d="100"/>
          <a:sy n="90" d="100"/>
        </p:scale>
        <p:origin x="8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43B1-7B6F-3847-AD72-1BAC2591F2C8}"/>
              </a:ext>
            </a:extLst>
          </p:cNvPr>
          <p:cNvSpPr>
            <a:spLocks noGrp="1"/>
          </p:cNvSpPr>
          <p:nvPr>
            <p:ph type="ctrTitle" hasCustomPrompt="1"/>
          </p:nvPr>
        </p:nvSpPr>
        <p:spPr>
          <a:xfrm>
            <a:off x="1524000" y="1487418"/>
            <a:ext cx="9144000" cy="2387600"/>
          </a:xfrm>
        </p:spPr>
        <p:txBody>
          <a:bodyPr anchor="b"/>
          <a:lstStyle>
            <a:lvl1pPr algn="ctr">
              <a:defRPr sz="6000">
                <a:solidFill>
                  <a:srgbClr val="010448"/>
                </a:solidFill>
                <a:latin typeface="Arial Rounded MT Bold" panose="020F0704030504030204" pitchFamily="34" charset="77"/>
              </a:defRPr>
            </a:lvl1pPr>
          </a:lstStyle>
          <a:p>
            <a:r>
              <a:rPr lang="en-US" dirty="0">
                <a:latin typeface="Arial Rounded MT Bold" panose="020F0704030504030204" pitchFamily="34" charset="77"/>
              </a:rPr>
              <a:t>Title</a:t>
            </a:r>
            <a:endParaRPr lang="en-US" dirty="0"/>
          </a:p>
        </p:txBody>
      </p:sp>
      <p:sp>
        <p:nvSpPr>
          <p:cNvPr id="3" name="Subtitle 2">
            <a:extLst>
              <a:ext uri="{FF2B5EF4-FFF2-40B4-BE49-F238E27FC236}">
                <a16:creationId xmlns:a16="http://schemas.microsoft.com/office/drawing/2014/main" id="{53159D99-11DF-1E43-9C5D-D24B99BB6F04}"/>
              </a:ext>
            </a:extLst>
          </p:cNvPr>
          <p:cNvSpPr>
            <a:spLocks noGrp="1"/>
          </p:cNvSpPr>
          <p:nvPr>
            <p:ph type="subTitle" idx="1" hasCustomPrompt="1"/>
          </p:nvPr>
        </p:nvSpPr>
        <p:spPr>
          <a:xfrm>
            <a:off x="1524000" y="4052612"/>
            <a:ext cx="9144000" cy="1655762"/>
          </a:xfrm>
        </p:spPr>
        <p:txBody>
          <a:bodyPr/>
          <a:lstStyle>
            <a:lvl1pPr marL="0" indent="0" algn="ctr">
              <a:buNone/>
              <a:defRPr sz="2400">
                <a:solidFill>
                  <a:srgbClr val="010448"/>
                </a:solidFill>
                <a:latin typeface="Time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Tagline</a:t>
            </a:r>
          </a:p>
        </p:txBody>
      </p:sp>
      <p:sp>
        <p:nvSpPr>
          <p:cNvPr id="7" name="Rectangle 6">
            <a:extLst>
              <a:ext uri="{FF2B5EF4-FFF2-40B4-BE49-F238E27FC236}">
                <a16:creationId xmlns:a16="http://schemas.microsoft.com/office/drawing/2014/main" id="{7BDDDAD4-7F42-7545-8797-AF08035B54B0}"/>
              </a:ext>
            </a:extLst>
          </p:cNvPr>
          <p:cNvSpPr/>
          <p:nvPr userDrawn="1"/>
        </p:nvSpPr>
        <p:spPr>
          <a:xfrm>
            <a:off x="0" y="0"/>
            <a:ext cx="12192000" cy="1309824"/>
          </a:xfrm>
          <a:prstGeom prst="rect">
            <a:avLst/>
          </a:prstGeom>
          <a:solidFill>
            <a:srgbClr val="0104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BECEC054-4D6C-404F-A492-09CCED25F872}"/>
              </a:ext>
            </a:extLst>
          </p:cNvPr>
          <p:cNvPicPr>
            <a:picLocks noChangeAspect="1"/>
          </p:cNvPicPr>
          <p:nvPr userDrawn="1"/>
        </p:nvPicPr>
        <p:blipFill>
          <a:blip r:embed="rId2"/>
          <a:stretch>
            <a:fillRect/>
          </a:stretch>
        </p:blipFill>
        <p:spPr>
          <a:xfrm>
            <a:off x="410817" y="1732"/>
            <a:ext cx="1577009" cy="1337676"/>
          </a:xfrm>
          <a:prstGeom prst="rect">
            <a:avLst/>
          </a:prstGeom>
        </p:spPr>
      </p:pic>
    </p:spTree>
    <p:extLst>
      <p:ext uri="{BB962C8B-B14F-4D97-AF65-F5344CB8AC3E}">
        <p14:creationId xmlns:p14="http://schemas.microsoft.com/office/powerpoint/2010/main" val="137202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1F9E-5745-7E48-891E-38B258B42E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9ABE76-485D-1748-9F2B-E1BC480CE4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21DFE9-44D7-494A-BEE4-00A7B8A76E16}"/>
              </a:ext>
            </a:extLst>
          </p:cNvPr>
          <p:cNvSpPr>
            <a:spLocks noGrp="1"/>
          </p:cNvSpPr>
          <p:nvPr>
            <p:ph type="dt" sz="half" idx="10"/>
          </p:nvPr>
        </p:nvSpPr>
        <p:spPr/>
        <p:txBody>
          <a:bodyPr/>
          <a:lstStyle/>
          <a:p>
            <a:fld id="{BA286FF8-1EE9-2243-8B68-7B760C4A6C8F}" type="datetimeFigureOut">
              <a:rPr lang="en-US" smtClean="0"/>
              <a:t>11/20/18</a:t>
            </a:fld>
            <a:endParaRPr lang="en-US"/>
          </a:p>
        </p:txBody>
      </p:sp>
      <p:sp>
        <p:nvSpPr>
          <p:cNvPr id="5" name="Footer Placeholder 4">
            <a:extLst>
              <a:ext uri="{FF2B5EF4-FFF2-40B4-BE49-F238E27FC236}">
                <a16:creationId xmlns:a16="http://schemas.microsoft.com/office/drawing/2014/main" id="{81C11CD1-DE12-1645-8054-FD0D3802A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CCF61-5694-C24A-9D57-FD86B232D1F8}"/>
              </a:ext>
            </a:extLst>
          </p:cNvPr>
          <p:cNvSpPr>
            <a:spLocks noGrp="1"/>
          </p:cNvSpPr>
          <p:nvPr>
            <p:ph type="sldNum" sz="quarter" idx="12"/>
          </p:nvPr>
        </p:nvSpPr>
        <p:spPr/>
        <p:txBody>
          <a:bodyPr/>
          <a:lstStyle/>
          <a:p>
            <a:fld id="{44DD9796-26AC-6440-9B6A-51B2057886F6}" type="slidenum">
              <a:rPr lang="en-US" smtClean="0"/>
              <a:t>‹#›</a:t>
            </a:fld>
            <a:endParaRPr lang="en-US"/>
          </a:p>
        </p:txBody>
      </p:sp>
    </p:spTree>
    <p:extLst>
      <p:ext uri="{BB962C8B-B14F-4D97-AF65-F5344CB8AC3E}">
        <p14:creationId xmlns:p14="http://schemas.microsoft.com/office/powerpoint/2010/main" val="2714554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1EEAC7-C6A6-2E4C-97CB-D2EF43B038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7280B1-D96E-164A-8C47-DCBF7773861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8F988-F089-FF43-B0C1-7BB265F55556}"/>
              </a:ext>
            </a:extLst>
          </p:cNvPr>
          <p:cNvSpPr>
            <a:spLocks noGrp="1"/>
          </p:cNvSpPr>
          <p:nvPr>
            <p:ph type="dt" sz="half" idx="10"/>
          </p:nvPr>
        </p:nvSpPr>
        <p:spPr/>
        <p:txBody>
          <a:bodyPr/>
          <a:lstStyle/>
          <a:p>
            <a:fld id="{BA286FF8-1EE9-2243-8B68-7B760C4A6C8F}" type="datetimeFigureOut">
              <a:rPr lang="en-US" smtClean="0"/>
              <a:t>11/20/18</a:t>
            </a:fld>
            <a:endParaRPr lang="en-US"/>
          </a:p>
        </p:txBody>
      </p:sp>
      <p:sp>
        <p:nvSpPr>
          <p:cNvPr id="5" name="Footer Placeholder 4">
            <a:extLst>
              <a:ext uri="{FF2B5EF4-FFF2-40B4-BE49-F238E27FC236}">
                <a16:creationId xmlns:a16="http://schemas.microsoft.com/office/drawing/2014/main" id="{C660836A-50E8-244C-B52D-F944DE1F5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DF751-D762-D64A-A934-FD77F07DC850}"/>
              </a:ext>
            </a:extLst>
          </p:cNvPr>
          <p:cNvSpPr>
            <a:spLocks noGrp="1"/>
          </p:cNvSpPr>
          <p:nvPr>
            <p:ph type="sldNum" sz="quarter" idx="12"/>
          </p:nvPr>
        </p:nvSpPr>
        <p:spPr/>
        <p:txBody>
          <a:bodyPr/>
          <a:lstStyle/>
          <a:p>
            <a:fld id="{44DD9796-26AC-6440-9B6A-51B2057886F6}" type="slidenum">
              <a:rPr lang="en-US" smtClean="0"/>
              <a:t>‹#›</a:t>
            </a:fld>
            <a:endParaRPr lang="en-US"/>
          </a:p>
        </p:txBody>
      </p:sp>
    </p:spTree>
    <p:extLst>
      <p:ext uri="{BB962C8B-B14F-4D97-AF65-F5344CB8AC3E}">
        <p14:creationId xmlns:p14="http://schemas.microsoft.com/office/powerpoint/2010/main" val="189573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8B85-16F3-7C4E-BA7C-FAA68D4D7319}"/>
              </a:ext>
            </a:extLst>
          </p:cNvPr>
          <p:cNvSpPr>
            <a:spLocks noGrp="1"/>
          </p:cNvSpPr>
          <p:nvPr>
            <p:ph type="title" hasCustomPrompt="1"/>
          </p:nvPr>
        </p:nvSpPr>
        <p:spPr>
          <a:xfrm>
            <a:off x="838200" y="1452563"/>
            <a:ext cx="10515600" cy="1325563"/>
          </a:xfrm>
        </p:spPr>
        <p:txBody>
          <a:bodyPr/>
          <a:lstStyle>
            <a:lvl1pPr algn="l">
              <a:defRPr>
                <a:solidFill>
                  <a:srgbClr val="010448"/>
                </a:solidFill>
                <a:latin typeface="+mj-lt"/>
              </a:defRPr>
            </a:lvl1pPr>
          </a:lstStyle>
          <a:p>
            <a:r>
              <a:rPr lang="en-US" dirty="0"/>
              <a:t>Title</a:t>
            </a:r>
          </a:p>
        </p:txBody>
      </p:sp>
      <p:sp>
        <p:nvSpPr>
          <p:cNvPr id="3" name="Content Placeholder 2">
            <a:extLst>
              <a:ext uri="{FF2B5EF4-FFF2-40B4-BE49-F238E27FC236}">
                <a16:creationId xmlns:a16="http://schemas.microsoft.com/office/drawing/2014/main" id="{A748D3A5-19EF-1647-BB85-82882B966512}"/>
              </a:ext>
            </a:extLst>
          </p:cNvPr>
          <p:cNvSpPr>
            <a:spLocks noGrp="1"/>
          </p:cNvSpPr>
          <p:nvPr>
            <p:ph idx="1"/>
          </p:nvPr>
        </p:nvSpPr>
        <p:spPr>
          <a:xfrm>
            <a:off x="838200" y="2915932"/>
            <a:ext cx="10515600" cy="3649663"/>
          </a:xfrm>
        </p:spPr>
        <p:txBody>
          <a:bodyPr anchor="ctr"/>
          <a:lstStyle>
            <a:lvl1pPr>
              <a:defRPr>
                <a:solidFill>
                  <a:srgbClr val="010448"/>
                </a:solidFill>
                <a:latin typeface="Times" pitchFamily="2" charset="0"/>
              </a:defRPr>
            </a:lvl1pPr>
            <a:lvl2pPr>
              <a:defRPr>
                <a:solidFill>
                  <a:srgbClr val="010448"/>
                </a:solidFill>
                <a:latin typeface="Times" pitchFamily="2" charset="0"/>
              </a:defRPr>
            </a:lvl2pPr>
            <a:lvl3pPr>
              <a:defRPr>
                <a:solidFill>
                  <a:srgbClr val="010448"/>
                </a:solidFill>
                <a:latin typeface="Times" pitchFamily="2" charset="0"/>
              </a:defRPr>
            </a:lvl3pPr>
            <a:lvl4pPr>
              <a:defRPr>
                <a:solidFill>
                  <a:srgbClr val="010448"/>
                </a:solidFill>
                <a:latin typeface="Times" pitchFamily="2" charset="0"/>
              </a:defRPr>
            </a:lvl4pPr>
            <a:lvl5pPr>
              <a:defRPr>
                <a:solidFill>
                  <a:srgbClr val="010448"/>
                </a:solidFill>
                <a:latin typeface="Times"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EA8F64F5-03C9-E14E-8572-B6D1FC672E00}"/>
              </a:ext>
            </a:extLst>
          </p:cNvPr>
          <p:cNvSpPr/>
          <p:nvPr userDrawn="1"/>
        </p:nvSpPr>
        <p:spPr>
          <a:xfrm>
            <a:off x="0" y="0"/>
            <a:ext cx="12192000" cy="1309824"/>
          </a:xfrm>
          <a:prstGeom prst="rect">
            <a:avLst/>
          </a:prstGeom>
          <a:solidFill>
            <a:srgbClr val="0104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A3722C99-6835-7E4C-8F6A-5339FE0A4946}"/>
              </a:ext>
            </a:extLst>
          </p:cNvPr>
          <p:cNvPicPr>
            <a:picLocks noChangeAspect="1"/>
          </p:cNvPicPr>
          <p:nvPr userDrawn="1"/>
        </p:nvPicPr>
        <p:blipFill>
          <a:blip r:embed="rId2"/>
          <a:stretch>
            <a:fillRect/>
          </a:stretch>
        </p:blipFill>
        <p:spPr>
          <a:xfrm>
            <a:off x="410817" y="1732"/>
            <a:ext cx="1577009" cy="1337676"/>
          </a:xfrm>
          <a:prstGeom prst="rect">
            <a:avLst/>
          </a:prstGeom>
        </p:spPr>
      </p:pic>
    </p:spTree>
    <p:extLst>
      <p:ext uri="{BB962C8B-B14F-4D97-AF65-F5344CB8AC3E}">
        <p14:creationId xmlns:p14="http://schemas.microsoft.com/office/powerpoint/2010/main" val="371309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6441D-F661-AA41-B5B8-53024B249D1C}"/>
              </a:ext>
            </a:extLst>
          </p:cNvPr>
          <p:cNvSpPr>
            <a:spLocks noGrp="1"/>
          </p:cNvSpPr>
          <p:nvPr>
            <p:ph type="title" hasCustomPrompt="1"/>
          </p:nvPr>
        </p:nvSpPr>
        <p:spPr>
          <a:xfrm>
            <a:off x="831850" y="1709738"/>
            <a:ext cx="10515600" cy="2852737"/>
          </a:xfrm>
        </p:spPr>
        <p:txBody>
          <a:bodyPr anchor="b"/>
          <a:lstStyle>
            <a:lvl1pPr>
              <a:defRPr sz="6000">
                <a:solidFill>
                  <a:srgbClr val="010448"/>
                </a:solidFill>
                <a:latin typeface="Arial Rounded MT Bold" panose="020F0704030504030204" pitchFamily="34" charset="77"/>
              </a:defRPr>
            </a:lvl1pPr>
          </a:lstStyle>
          <a:p>
            <a:r>
              <a:rPr lang="en-US" dirty="0"/>
              <a:t>Section</a:t>
            </a:r>
          </a:p>
        </p:txBody>
      </p:sp>
      <p:sp>
        <p:nvSpPr>
          <p:cNvPr id="3" name="Text Placeholder 2">
            <a:extLst>
              <a:ext uri="{FF2B5EF4-FFF2-40B4-BE49-F238E27FC236}">
                <a16:creationId xmlns:a16="http://schemas.microsoft.com/office/drawing/2014/main" id="{22C8834C-F482-2447-9D93-E322B1F5F1B1}"/>
              </a:ext>
            </a:extLst>
          </p:cNvPr>
          <p:cNvSpPr>
            <a:spLocks noGrp="1"/>
          </p:cNvSpPr>
          <p:nvPr>
            <p:ph type="body" idx="1" hasCustomPrompt="1"/>
          </p:nvPr>
        </p:nvSpPr>
        <p:spPr>
          <a:xfrm>
            <a:off x="831850" y="4589463"/>
            <a:ext cx="10515600" cy="1500187"/>
          </a:xfrm>
        </p:spPr>
        <p:txBody>
          <a:bodyPr/>
          <a:lstStyle>
            <a:lvl1pPr marL="0" indent="0">
              <a:buNone/>
              <a:defRPr sz="2400">
                <a:solidFill>
                  <a:srgbClr val="010448"/>
                </a:solidFill>
                <a:latin typeface="Time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description</a:t>
            </a:r>
          </a:p>
        </p:txBody>
      </p:sp>
      <p:sp>
        <p:nvSpPr>
          <p:cNvPr id="6" name="Rectangle 5">
            <a:extLst>
              <a:ext uri="{FF2B5EF4-FFF2-40B4-BE49-F238E27FC236}">
                <a16:creationId xmlns:a16="http://schemas.microsoft.com/office/drawing/2014/main" id="{8F025590-A004-614E-A43D-BE883929489E}"/>
              </a:ext>
            </a:extLst>
          </p:cNvPr>
          <p:cNvSpPr/>
          <p:nvPr userDrawn="1"/>
        </p:nvSpPr>
        <p:spPr>
          <a:xfrm>
            <a:off x="0" y="0"/>
            <a:ext cx="12192000" cy="1309824"/>
          </a:xfrm>
          <a:prstGeom prst="rect">
            <a:avLst/>
          </a:prstGeom>
          <a:solidFill>
            <a:srgbClr val="0104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E93982CF-17EB-C242-8654-29AF14347086}"/>
              </a:ext>
            </a:extLst>
          </p:cNvPr>
          <p:cNvPicPr>
            <a:picLocks noChangeAspect="1"/>
          </p:cNvPicPr>
          <p:nvPr userDrawn="1"/>
        </p:nvPicPr>
        <p:blipFill>
          <a:blip r:embed="rId2"/>
          <a:stretch>
            <a:fillRect/>
          </a:stretch>
        </p:blipFill>
        <p:spPr>
          <a:xfrm>
            <a:off x="410817" y="1732"/>
            <a:ext cx="1577009" cy="1337676"/>
          </a:xfrm>
          <a:prstGeom prst="rect">
            <a:avLst/>
          </a:prstGeom>
        </p:spPr>
      </p:pic>
    </p:spTree>
    <p:extLst>
      <p:ext uri="{BB962C8B-B14F-4D97-AF65-F5344CB8AC3E}">
        <p14:creationId xmlns:p14="http://schemas.microsoft.com/office/powerpoint/2010/main" val="37470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6917-24F7-BC47-8944-67116C7655C0}"/>
              </a:ext>
            </a:extLst>
          </p:cNvPr>
          <p:cNvSpPr>
            <a:spLocks noGrp="1"/>
          </p:cNvSpPr>
          <p:nvPr>
            <p:ph type="title" hasCustomPrompt="1"/>
          </p:nvPr>
        </p:nvSpPr>
        <p:spPr>
          <a:xfrm>
            <a:off x="838200" y="1339408"/>
            <a:ext cx="10515600" cy="1325563"/>
          </a:xfrm>
        </p:spPr>
        <p:txBody>
          <a:bodyPr/>
          <a:lstStyle>
            <a:lvl1pPr>
              <a:defRPr>
                <a:solidFill>
                  <a:srgbClr val="010448"/>
                </a:solidFill>
                <a:latin typeface="Arial Rounded MT Bold" panose="020F0704030504030204" pitchFamily="34" charset="77"/>
              </a:defRPr>
            </a:lvl1pPr>
          </a:lstStyle>
          <a:p>
            <a:r>
              <a:rPr lang="en-US" dirty="0"/>
              <a:t>Comparison title</a:t>
            </a:r>
          </a:p>
        </p:txBody>
      </p:sp>
      <p:sp>
        <p:nvSpPr>
          <p:cNvPr id="3" name="Content Placeholder 2">
            <a:extLst>
              <a:ext uri="{FF2B5EF4-FFF2-40B4-BE49-F238E27FC236}">
                <a16:creationId xmlns:a16="http://schemas.microsoft.com/office/drawing/2014/main" id="{C8F6E2BA-9F3E-2046-BA4B-7CCE757BAAC2}"/>
              </a:ext>
            </a:extLst>
          </p:cNvPr>
          <p:cNvSpPr>
            <a:spLocks noGrp="1"/>
          </p:cNvSpPr>
          <p:nvPr>
            <p:ph sz="half" idx="1"/>
          </p:nvPr>
        </p:nvSpPr>
        <p:spPr>
          <a:xfrm>
            <a:off x="838200" y="2768599"/>
            <a:ext cx="5181600" cy="3408363"/>
          </a:xfrm>
        </p:spPr>
        <p:txBody>
          <a:bodyPr anchor="b"/>
          <a:lstStyle>
            <a:lvl1pPr>
              <a:defRPr>
                <a:solidFill>
                  <a:srgbClr val="010448"/>
                </a:solidFill>
                <a:latin typeface="Times" pitchFamily="2" charset="0"/>
              </a:defRPr>
            </a:lvl1pPr>
            <a:lvl2pPr>
              <a:defRPr>
                <a:solidFill>
                  <a:srgbClr val="010448"/>
                </a:solidFill>
                <a:latin typeface="Times" pitchFamily="2" charset="0"/>
              </a:defRPr>
            </a:lvl2pPr>
            <a:lvl3pPr>
              <a:defRPr>
                <a:solidFill>
                  <a:srgbClr val="010448"/>
                </a:solidFill>
                <a:latin typeface="Times" pitchFamily="2" charset="0"/>
              </a:defRPr>
            </a:lvl3pPr>
            <a:lvl4pPr>
              <a:defRPr>
                <a:solidFill>
                  <a:srgbClr val="010448"/>
                </a:solidFill>
                <a:latin typeface="Times" pitchFamily="2" charset="0"/>
              </a:defRPr>
            </a:lvl4pPr>
            <a:lvl5pPr>
              <a:defRPr>
                <a:solidFill>
                  <a:srgbClr val="010448"/>
                </a:solidFill>
                <a:latin typeface="Times"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52A2B78-3712-7843-939B-47C32D03DB74}"/>
              </a:ext>
            </a:extLst>
          </p:cNvPr>
          <p:cNvSpPr>
            <a:spLocks noGrp="1"/>
          </p:cNvSpPr>
          <p:nvPr>
            <p:ph sz="half" idx="2"/>
          </p:nvPr>
        </p:nvSpPr>
        <p:spPr>
          <a:xfrm>
            <a:off x="6172200" y="2768599"/>
            <a:ext cx="5181600" cy="3408364"/>
          </a:xfrm>
        </p:spPr>
        <p:txBody>
          <a:bodyPr anchor="b"/>
          <a:lstStyle>
            <a:lvl1pPr>
              <a:defRPr>
                <a:solidFill>
                  <a:srgbClr val="010448"/>
                </a:solidFill>
                <a:latin typeface="Times" pitchFamily="2" charset="0"/>
              </a:defRPr>
            </a:lvl1pPr>
            <a:lvl2pPr>
              <a:defRPr>
                <a:solidFill>
                  <a:srgbClr val="010448"/>
                </a:solidFill>
                <a:latin typeface="Times" pitchFamily="2" charset="0"/>
              </a:defRPr>
            </a:lvl2pPr>
            <a:lvl3pPr>
              <a:defRPr>
                <a:solidFill>
                  <a:srgbClr val="010448"/>
                </a:solidFill>
                <a:latin typeface="Times" pitchFamily="2" charset="0"/>
              </a:defRPr>
            </a:lvl3pPr>
            <a:lvl4pPr>
              <a:defRPr>
                <a:solidFill>
                  <a:srgbClr val="010448"/>
                </a:solidFill>
                <a:latin typeface="Times" pitchFamily="2" charset="0"/>
              </a:defRPr>
            </a:lvl4pPr>
            <a:lvl5pPr>
              <a:defRPr>
                <a:solidFill>
                  <a:srgbClr val="010448"/>
                </a:solidFill>
                <a:latin typeface="Times"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EBF0395B-1637-E641-9A7A-0AB0514F835A}"/>
              </a:ext>
            </a:extLst>
          </p:cNvPr>
          <p:cNvSpPr/>
          <p:nvPr userDrawn="1"/>
        </p:nvSpPr>
        <p:spPr>
          <a:xfrm>
            <a:off x="0" y="0"/>
            <a:ext cx="12192000" cy="1309824"/>
          </a:xfrm>
          <a:prstGeom prst="rect">
            <a:avLst/>
          </a:prstGeom>
          <a:solidFill>
            <a:srgbClr val="0104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DBC268E-4472-5643-A377-35B4A83CECDC}"/>
              </a:ext>
            </a:extLst>
          </p:cNvPr>
          <p:cNvPicPr>
            <a:picLocks noChangeAspect="1"/>
          </p:cNvPicPr>
          <p:nvPr userDrawn="1"/>
        </p:nvPicPr>
        <p:blipFill>
          <a:blip r:embed="rId2"/>
          <a:stretch>
            <a:fillRect/>
          </a:stretch>
        </p:blipFill>
        <p:spPr>
          <a:xfrm>
            <a:off x="410817" y="1732"/>
            <a:ext cx="1577009" cy="1337676"/>
          </a:xfrm>
          <a:prstGeom prst="rect">
            <a:avLst/>
          </a:prstGeom>
        </p:spPr>
      </p:pic>
    </p:spTree>
    <p:extLst>
      <p:ext uri="{BB962C8B-B14F-4D97-AF65-F5344CB8AC3E}">
        <p14:creationId xmlns:p14="http://schemas.microsoft.com/office/powerpoint/2010/main" val="82959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6182-352F-CA4D-B70B-43831C869035}"/>
              </a:ext>
            </a:extLst>
          </p:cNvPr>
          <p:cNvSpPr>
            <a:spLocks noGrp="1"/>
          </p:cNvSpPr>
          <p:nvPr>
            <p:ph type="title" hasCustomPrompt="1"/>
          </p:nvPr>
        </p:nvSpPr>
        <p:spPr>
          <a:xfrm>
            <a:off x="839788" y="1537230"/>
            <a:ext cx="10515600" cy="998230"/>
          </a:xfrm>
        </p:spPr>
        <p:txBody>
          <a:bodyPr/>
          <a:lstStyle>
            <a:lvl1pPr>
              <a:defRPr>
                <a:solidFill>
                  <a:srgbClr val="010448"/>
                </a:solidFill>
                <a:latin typeface="Arial Rounded MT Bold" panose="020F0704030504030204" pitchFamily="34" charset="77"/>
              </a:defRPr>
            </a:lvl1pPr>
          </a:lstStyle>
          <a:p>
            <a:r>
              <a:rPr lang="en-US" dirty="0"/>
              <a:t>Comparison Title</a:t>
            </a:r>
          </a:p>
        </p:txBody>
      </p:sp>
      <p:sp>
        <p:nvSpPr>
          <p:cNvPr id="3" name="Text Placeholder 2">
            <a:extLst>
              <a:ext uri="{FF2B5EF4-FFF2-40B4-BE49-F238E27FC236}">
                <a16:creationId xmlns:a16="http://schemas.microsoft.com/office/drawing/2014/main" id="{7A2873DD-233B-5044-A005-34CFA2259764}"/>
              </a:ext>
            </a:extLst>
          </p:cNvPr>
          <p:cNvSpPr>
            <a:spLocks noGrp="1"/>
          </p:cNvSpPr>
          <p:nvPr>
            <p:ph type="body" idx="1" hasCustomPrompt="1"/>
          </p:nvPr>
        </p:nvSpPr>
        <p:spPr>
          <a:xfrm>
            <a:off x="839788" y="2653157"/>
            <a:ext cx="5157787" cy="823912"/>
          </a:xfrm>
        </p:spPr>
        <p:txBody>
          <a:bodyPr anchor="b"/>
          <a:lstStyle>
            <a:lvl1pPr marL="0" indent="0">
              <a:buNone/>
              <a:defRPr sz="2400" b="1">
                <a:solidFill>
                  <a:srgbClr val="010448"/>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Company 1</a:t>
            </a:r>
          </a:p>
        </p:txBody>
      </p:sp>
      <p:sp>
        <p:nvSpPr>
          <p:cNvPr id="4" name="Content Placeholder 3">
            <a:extLst>
              <a:ext uri="{FF2B5EF4-FFF2-40B4-BE49-F238E27FC236}">
                <a16:creationId xmlns:a16="http://schemas.microsoft.com/office/drawing/2014/main" id="{D4FE1E4B-B060-BC48-80DE-AF716105D2F1}"/>
              </a:ext>
            </a:extLst>
          </p:cNvPr>
          <p:cNvSpPr>
            <a:spLocks noGrp="1"/>
          </p:cNvSpPr>
          <p:nvPr>
            <p:ph sz="half" idx="2"/>
          </p:nvPr>
        </p:nvSpPr>
        <p:spPr>
          <a:xfrm>
            <a:off x="839788" y="3622812"/>
            <a:ext cx="5157787" cy="2803388"/>
          </a:xfrm>
        </p:spPr>
        <p:txBody>
          <a:bodyPr anchor="ctr"/>
          <a:lstStyle>
            <a:lvl1pPr>
              <a:defRPr>
                <a:solidFill>
                  <a:srgbClr val="010448"/>
                </a:solidFill>
                <a:latin typeface="Times" pitchFamily="2" charset="0"/>
              </a:defRPr>
            </a:lvl1pPr>
            <a:lvl2pPr>
              <a:defRPr>
                <a:solidFill>
                  <a:srgbClr val="010448"/>
                </a:solidFill>
                <a:latin typeface="Times" pitchFamily="2" charset="0"/>
              </a:defRPr>
            </a:lvl2pPr>
            <a:lvl3pPr>
              <a:defRPr>
                <a:solidFill>
                  <a:srgbClr val="010448"/>
                </a:solidFill>
                <a:latin typeface="Times" pitchFamily="2" charset="0"/>
              </a:defRPr>
            </a:lvl3pPr>
            <a:lvl4pPr>
              <a:defRPr>
                <a:solidFill>
                  <a:srgbClr val="010448"/>
                </a:solidFill>
                <a:latin typeface="Times" pitchFamily="2" charset="0"/>
              </a:defRPr>
            </a:lvl4pPr>
            <a:lvl5pPr>
              <a:defRPr>
                <a:solidFill>
                  <a:srgbClr val="010448"/>
                </a:solidFill>
                <a:latin typeface="Times"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D2863CE4-09B7-1E49-AD87-79F672DF963C}"/>
              </a:ext>
            </a:extLst>
          </p:cNvPr>
          <p:cNvSpPr>
            <a:spLocks noGrp="1"/>
          </p:cNvSpPr>
          <p:nvPr>
            <p:ph type="body" sz="quarter" idx="3" hasCustomPrompt="1"/>
          </p:nvPr>
        </p:nvSpPr>
        <p:spPr>
          <a:xfrm>
            <a:off x="6172200" y="2653157"/>
            <a:ext cx="5183188" cy="823912"/>
          </a:xfrm>
        </p:spPr>
        <p:txBody>
          <a:bodyPr anchor="b"/>
          <a:lstStyle>
            <a:lvl1pPr marL="0" indent="0">
              <a:buNone/>
              <a:defRPr sz="2400" b="1">
                <a:solidFill>
                  <a:srgbClr val="010448"/>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Company 2</a:t>
            </a:r>
          </a:p>
        </p:txBody>
      </p:sp>
      <p:sp>
        <p:nvSpPr>
          <p:cNvPr id="6" name="Content Placeholder 5">
            <a:extLst>
              <a:ext uri="{FF2B5EF4-FFF2-40B4-BE49-F238E27FC236}">
                <a16:creationId xmlns:a16="http://schemas.microsoft.com/office/drawing/2014/main" id="{34196FAF-0F68-F74B-AE60-7A7E3ED07296}"/>
              </a:ext>
            </a:extLst>
          </p:cNvPr>
          <p:cNvSpPr>
            <a:spLocks noGrp="1"/>
          </p:cNvSpPr>
          <p:nvPr>
            <p:ph sz="quarter" idx="4"/>
          </p:nvPr>
        </p:nvSpPr>
        <p:spPr>
          <a:xfrm>
            <a:off x="6172200" y="3622812"/>
            <a:ext cx="5183188" cy="2803388"/>
          </a:xfrm>
        </p:spPr>
        <p:txBody>
          <a:bodyPr anchor="ctr"/>
          <a:lstStyle>
            <a:lvl1pPr>
              <a:defRPr>
                <a:solidFill>
                  <a:srgbClr val="010448"/>
                </a:solidFill>
                <a:latin typeface="Times" pitchFamily="2" charset="0"/>
              </a:defRPr>
            </a:lvl1pPr>
            <a:lvl2pPr>
              <a:defRPr>
                <a:solidFill>
                  <a:srgbClr val="010448"/>
                </a:solidFill>
                <a:latin typeface="Times" pitchFamily="2" charset="0"/>
              </a:defRPr>
            </a:lvl2pPr>
            <a:lvl3pPr>
              <a:defRPr>
                <a:solidFill>
                  <a:srgbClr val="010448"/>
                </a:solidFill>
                <a:latin typeface="Times" pitchFamily="2" charset="0"/>
              </a:defRPr>
            </a:lvl3pPr>
            <a:lvl4pPr>
              <a:defRPr>
                <a:solidFill>
                  <a:srgbClr val="010448"/>
                </a:solidFill>
                <a:latin typeface="Times" pitchFamily="2" charset="0"/>
              </a:defRPr>
            </a:lvl4pPr>
            <a:lvl5pPr>
              <a:defRPr>
                <a:solidFill>
                  <a:srgbClr val="010448"/>
                </a:solidFill>
                <a:latin typeface="Times"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EEC05BFC-3F6E-B24B-A6A9-16EED1628220}"/>
              </a:ext>
            </a:extLst>
          </p:cNvPr>
          <p:cNvSpPr/>
          <p:nvPr userDrawn="1"/>
        </p:nvSpPr>
        <p:spPr>
          <a:xfrm>
            <a:off x="0" y="0"/>
            <a:ext cx="12192000" cy="1309824"/>
          </a:xfrm>
          <a:prstGeom prst="rect">
            <a:avLst/>
          </a:prstGeom>
          <a:solidFill>
            <a:srgbClr val="0104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902D9687-464F-C64E-8A30-64457657558A}"/>
              </a:ext>
            </a:extLst>
          </p:cNvPr>
          <p:cNvPicPr>
            <a:picLocks noChangeAspect="1"/>
          </p:cNvPicPr>
          <p:nvPr userDrawn="1"/>
        </p:nvPicPr>
        <p:blipFill>
          <a:blip r:embed="rId2"/>
          <a:stretch>
            <a:fillRect/>
          </a:stretch>
        </p:blipFill>
        <p:spPr>
          <a:xfrm>
            <a:off x="410817" y="1732"/>
            <a:ext cx="1577009" cy="1337676"/>
          </a:xfrm>
          <a:prstGeom prst="rect">
            <a:avLst/>
          </a:prstGeom>
        </p:spPr>
      </p:pic>
    </p:spTree>
    <p:extLst>
      <p:ext uri="{BB962C8B-B14F-4D97-AF65-F5344CB8AC3E}">
        <p14:creationId xmlns:p14="http://schemas.microsoft.com/office/powerpoint/2010/main" val="186259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0350-5FD9-364A-8A43-7C51F5978D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259C5D-4ACC-8A40-87D7-23B4D93310E3}"/>
              </a:ext>
            </a:extLst>
          </p:cNvPr>
          <p:cNvSpPr>
            <a:spLocks noGrp="1"/>
          </p:cNvSpPr>
          <p:nvPr>
            <p:ph type="dt" sz="half" idx="10"/>
          </p:nvPr>
        </p:nvSpPr>
        <p:spPr/>
        <p:txBody>
          <a:bodyPr/>
          <a:lstStyle/>
          <a:p>
            <a:fld id="{BA286FF8-1EE9-2243-8B68-7B760C4A6C8F}" type="datetimeFigureOut">
              <a:rPr lang="en-US" smtClean="0"/>
              <a:t>11/20/18</a:t>
            </a:fld>
            <a:endParaRPr lang="en-US"/>
          </a:p>
        </p:txBody>
      </p:sp>
      <p:sp>
        <p:nvSpPr>
          <p:cNvPr id="4" name="Footer Placeholder 3">
            <a:extLst>
              <a:ext uri="{FF2B5EF4-FFF2-40B4-BE49-F238E27FC236}">
                <a16:creationId xmlns:a16="http://schemas.microsoft.com/office/drawing/2014/main" id="{1C27433F-E41E-B942-BEC8-4B76A7DC39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B83972-C800-634F-B707-F1378BF31879}"/>
              </a:ext>
            </a:extLst>
          </p:cNvPr>
          <p:cNvSpPr>
            <a:spLocks noGrp="1"/>
          </p:cNvSpPr>
          <p:nvPr>
            <p:ph type="sldNum" sz="quarter" idx="12"/>
          </p:nvPr>
        </p:nvSpPr>
        <p:spPr/>
        <p:txBody>
          <a:bodyPr/>
          <a:lstStyle/>
          <a:p>
            <a:fld id="{44DD9796-26AC-6440-9B6A-51B2057886F6}" type="slidenum">
              <a:rPr lang="en-US" smtClean="0"/>
              <a:t>‹#›</a:t>
            </a:fld>
            <a:endParaRPr lang="en-US"/>
          </a:p>
        </p:txBody>
      </p:sp>
    </p:spTree>
    <p:extLst>
      <p:ext uri="{BB962C8B-B14F-4D97-AF65-F5344CB8AC3E}">
        <p14:creationId xmlns:p14="http://schemas.microsoft.com/office/powerpoint/2010/main" val="346756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AF2B32-B59C-8A4A-9A41-EB9983B893B1}"/>
              </a:ext>
            </a:extLst>
          </p:cNvPr>
          <p:cNvSpPr>
            <a:spLocks noGrp="1"/>
          </p:cNvSpPr>
          <p:nvPr>
            <p:ph type="dt" sz="half" idx="10"/>
          </p:nvPr>
        </p:nvSpPr>
        <p:spPr/>
        <p:txBody>
          <a:bodyPr/>
          <a:lstStyle/>
          <a:p>
            <a:fld id="{BA286FF8-1EE9-2243-8B68-7B760C4A6C8F}" type="datetimeFigureOut">
              <a:rPr lang="en-US" smtClean="0"/>
              <a:t>11/20/18</a:t>
            </a:fld>
            <a:endParaRPr lang="en-US"/>
          </a:p>
        </p:txBody>
      </p:sp>
      <p:sp>
        <p:nvSpPr>
          <p:cNvPr id="3" name="Footer Placeholder 2">
            <a:extLst>
              <a:ext uri="{FF2B5EF4-FFF2-40B4-BE49-F238E27FC236}">
                <a16:creationId xmlns:a16="http://schemas.microsoft.com/office/drawing/2014/main" id="{28A56D97-4450-924D-B191-CC363406FB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BBCE71-4AE0-4541-94FD-1783D1BB71D2}"/>
              </a:ext>
            </a:extLst>
          </p:cNvPr>
          <p:cNvSpPr>
            <a:spLocks noGrp="1"/>
          </p:cNvSpPr>
          <p:nvPr>
            <p:ph type="sldNum" sz="quarter" idx="12"/>
          </p:nvPr>
        </p:nvSpPr>
        <p:spPr/>
        <p:txBody>
          <a:bodyPr/>
          <a:lstStyle/>
          <a:p>
            <a:fld id="{44DD9796-26AC-6440-9B6A-51B2057886F6}" type="slidenum">
              <a:rPr lang="en-US" smtClean="0"/>
              <a:t>‹#›</a:t>
            </a:fld>
            <a:endParaRPr lang="en-US"/>
          </a:p>
        </p:txBody>
      </p:sp>
      <p:sp>
        <p:nvSpPr>
          <p:cNvPr id="7" name="Rectangle 6">
            <a:extLst>
              <a:ext uri="{FF2B5EF4-FFF2-40B4-BE49-F238E27FC236}">
                <a16:creationId xmlns:a16="http://schemas.microsoft.com/office/drawing/2014/main" id="{A3ED7586-239F-7944-B2E8-FA96D7921DEC}"/>
              </a:ext>
            </a:extLst>
          </p:cNvPr>
          <p:cNvSpPr/>
          <p:nvPr userDrawn="1"/>
        </p:nvSpPr>
        <p:spPr>
          <a:xfrm>
            <a:off x="0" y="0"/>
            <a:ext cx="12192000" cy="1309824"/>
          </a:xfrm>
          <a:prstGeom prst="rect">
            <a:avLst/>
          </a:prstGeom>
          <a:solidFill>
            <a:srgbClr val="0104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1D6B1386-ACBF-DF4D-906F-FCB203B09054}"/>
              </a:ext>
            </a:extLst>
          </p:cNvPr>
          <p:cNvPicPr>
            <a:picLocks noChangeAspect="1"/>
          </p:cNvPicPr>
          <p:nvPr userDrawn="1"/>
        </p:nvPicPr>
        <p:blipFill>
          <a:blip r:embed="rId2"/>
          <a:stretch>
            <a:fillRect/>
          </a:stretch>
        </p:blipFill>
        <p:spPr>
          <a:xfrm>
            <a:off x="410817" y="1732"/>
            <a:ext cx="1577009" cy="1337676"/>
          </a:xfrm>
          <a:prstGeom prst="rect">
            <a:avLst/>
          </a:prstGeom>
        </p:spPr>
      </p:pic>
    </p:spTree>
    <p:extLst>
      <p:ext uri="{BB962C8B-B14F-4D97-AF65-F5344CB8AC3E}">
        <p14:creationId xmlns:p14="http://schemas.microsoft.com/office/powerpoint/2010/main" val="3345242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CABA-C6F9-5F4E-96C8-E447A58D13C6}"/>
              </a:ext>
            </a:extLst>
          </p:cNvPr>
          <p:cNvSpPr>
            <a:spLocks noGrp="1"/>
          </p:cNvSpPr>
          <p:nvPr>
            <p:ph type="title" hasCustomPrompt="1"/>
          </p:nvPr>
        </p:nvSpPr>
        <p:spPr>
          <a:xfrm>
            <a:off x="839788" y="1079500"/>
            <a:ext cx="3932237" cy="1600200"/>
          </a:xfrm>
        </p:spPr>
        <p:txBody>
          <a:bodyPr anchor="b"/>
          <a:lstStyle>
            <a:lvl1pPr>
              <a:defRPr sz="3200">
                <a:solidFill>
                  <a:srgbClr val="010448"/>
                </a:solidFill>
                <a:latin typeface="Arial Rounded MT Bold" panose="020F0704030504030204" pitchFamily="34" charset="77"/>
              </a:defRPr>
            </a:lvl1pPr>
          </a:lstStyle>
          <a:p>
            <a:r>
              <a:rPr lang="en-US" dirty="0"/>
              <a:t>Title</a:t>
            </a:r>
          </a:p>
        </p:txBody>
      </p:sp>
      <p:sp>
        <p:nvSpPr>
          <p:cNvPr id="3" name="Content Placeholder 2">
            <a:extLst>
              <a:ext uri="{FF2B5EF4-FFF2-40B4-BE49-F238E27FC236}">
                <a16:creationId xmlns:a16="http://schemas.microsoft.com/office/drawing/2014/main" id="{CE1D58C7-9C14-C04C-9D12-DCF2671922A6}"/>
              </a:ext>
            </a:extLst>
          </p:cNvPr>
          <p:cNvSpPr>
            <a:spLocks noGrp="1"/>
          </p:cNvSpPr>
          <p:nvPr>
            <p:ph idx="1"/>
          </p:nvPr>
        </p:nvSpPr>
        <p:spPr>
          <a:xfrm>
            <a:off x="5106988" y="1630363"/>
            <a:ext cx="6172200" cy="4873625"/>
          </a:xfrm>
        </p:spPr>
        <p:txBody>
          <a:bodyPr anchor="ctr"/>
          <a:lstStyle>
            <a:lvl1pPr>
              <a:defRPr sz="3200">
                <a:solidFill>
                  <a:srgbClr val="010448"/>
                </a:solidFill>
                <a:latin typeface="Times" pitchFamily="2" charset="0"/>
              </a:defRPr>
            </a:lvl1pPr>
            <a:lvl2pPr>
              <a:defRPr sz="2800">
                <a:solidFill>
                  <a:srgbClr val="010448"/>
                </a:solidFill>
                <a:latin typeface="Times" pitchFamily="2" charset="0"/>
              </a:defRPr>
            </a:lvl2pPr>
            <a:lvl3pPr>
              <a:defRPr sz="2400">
                <a:solidFill>
                  <a:srgbClr val="010448"/>
                </a:solidFill>
                <a:latin typeface="Times" pitchFamily="2" charset="0"/>
              </a:defRPr>
            </a:lvl3pPr>
            <a:lvl4pPr>
              <a:defRPr sz="2000">
                <a:solidFill>
                  <a:srgbClr val="010448"/>
                </a:solidFill>
                <a:latin typeface="Times" pitchFamily="2" charset="0"/>
              </a:defRPr>
            </a:lvl4pPr>
            <a:lvl5pPr>
              <a:defRPr sz="2000">
                <a:solidFill>
                  <a:srgbClr val="010448"/>
                </a:solidFill>
                <a:latin typeface="Times" pitchFamily="2"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E1E2DD-2ECC-A842-B5DF-B30CD89A63C3}"/>
              </a:ext>
            </a:extLst>
          </p:cNvPr>
          <p:cNvSpPr>
            <a:spLocks noGrp="1"/>
          </p:cNvSpPr>
          <p:nvPr>
            <p:ph type="body" sz="half" idx="2"/>
          </p:nvPr>
        </p:nvSpPr>
        <p:spPr>
          <a:xfrm>
            <a:off x="839788" y="2692400"/>
            <a:ext cx="3932237" cy="3811588"/>
          </a:xfrm>
        </p:spPr>
        <p:txBody>
          <a:bodyPr anchor="ctr"/>
          <a:lstStyle>
            <a:lvl1pPr marL="0" indent="0" algn="l">
              <a:buNone/>
              <a:defRPr sz="1600">
                <a:solidFill>
                  <a:srgbClr val="010448"/>
                </a:solidFill>
                <a:latin typeface="Times"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Rectangle 6">
            <a:extLst>
              <a:ext uri="{FF2B5EF4-FFF2-40B4-BE49-F238E27FC236}">
                <a16:creationId xmlns:a16="http://schemas.microsoft.com/office/drawing/2014/main" id="{ADF2B51B-0F30-7B4B-9022-FCBE1CF38FE3}"/>
              </a:ext>
            </a:extLst>
          </p:cNvPr>
          <p:cNvSpPr/>
          <p:nvPr userDrawn="1"/>
        </p:nvSpPr>
        <p:spPr>
          <a:xfrm>
            <a:off x="0" y="0"/>
            <a:ext cx="12192000" cy="1309824"/>
          </a:xfrm>
          <a:prstGeom prst="rect">
            <a:avLst/>
          </a:prstGeom>
          <a:solidFill>
            <a:srgbClr val="0104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D060DC1E-A2BF-D04D-BC1B-21E6149EA0AE}"/>
              </a:ext>
            </a:extLst>
          </p:cNvPr>
          <p:cNvPicPr>
            <a:picLocks noChangeAspect="1"/>
          </p:cNvPicPr>
          <p:nvPr userDrawn="1"/>
        </p:nvPicPr>
        <p:blipFill>
          <a:blip r:embed="rId2"/>
          <a:stretch>
            <a:fillRect/>
          </a:stretch>
        </p:blipFill>
        <p:spPr>
          <a:xfrm>
            <a:off x="410817" y="1732"/>
            <a:ext cx="1577009" cy="1337676"/>
          </a:xfrm>
          <a:prstGeom prst="rect">
            <a:avLst/>
          </a:prstGeom>
        </p:spPr>
      </p:pic>
    </p:spTree>
    <p:extLst>
      <p:ext uri="{BB962C8B-B14F-4D97-AF65-F5344CB8AC3E}">
        <p14:creationId xmlns:p14="http://schemas.microsoft.com/office/powerpoint/2010/main" val="129993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D768-0173-4545-B860-C915AB8E65D6}"/>
              </a:ext>
            </a:extLst>
          </p:cNvPr>
          <p:cNvSpPr>
            <a:spLocks noGrp="1"/>
          </p:cNvSpPr>
          <p:nvPr>
            <p:ph type="title" hasCustomPrompt="1"/>
          </p:nvPr>
        </p:nvSpPr>
        <p:spPr>
          <a:xfrm>
            <a:off x="763588" y="1143000"/>
            <a:ext cx="3932237" cy="1600200"/>
          </a:xfrm>
        </p:spPr>
        <p:txBody>
          <a:bodyPr anchor="b"/>
          <a:lstStyle>
            <a:lvl1pPr>
              <a:defRPr sz="3200">
                <a:solidFill>
                  <a:srgbClr val="010448"/>
                </a:solidFill>
                <a:latin typeface="Arial Rounded MT Bold" panose="020F0704030504030204" pitchFamily="34" charset="77"/>
              </a:defRPr>
            </a:lvl1pPr>
          </a:lstStyle>
          <a:p>
            <a:r>
              <a:rPr lang="en-US" dirty="0"/>
              <a:t>Image title</a:t>
            </a:r>
          </a:p>
        </p:txBody>
      </p:sp>
      <p:sp>
        <p:nvSpPr>
          <p:cNvPr id="3" name="Picture Placeholder 2">
            <a:extLst>
              <a:ext uri="{FF2B5EF4-FFF2-40B4-BE49-F238E27FC236}">
                <a16:creationId xmlns:a16="http://schemas.microsoft.com/office/drawing/2014/main" id="{50D9A76A-D31C-AB4D-855B-80588B578984}"/>
              </a:ext>
            </a:extLst>
          </p:cNvPr>
          <p:cNvSpPr>
            <a:spLocks noGrp="1"/>
          </p:cNvSpPr>
          <p:nvPr>
            <p:ph type="pic" idx="1" hasCustomPrompt="1"/>
          </p:nvPr>
        </p:nvSpPr>
        <p:spPr>
          <a:xfrm>
            <a:off x="5272088" y="1533525"/>
            <a:ext cx="6172200" cy="4873625"/>
          </a:xfrm>
        </p:spPr>
        <p:txBody>
          <a:bodyPr/>
          <a:lstStyle>
            <a:lvl1pPr marL="0" indent="0">
              <a:buNone/>
              <a:defRPr sz="3200">
                <a:solidFill>
                  <a:srgbClr val="010448"/>
                </a:solidFill>
                <a:latin typeface="Times"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image]</a:t>
            </a:r>
          </a:p>
        </p:txBody>
      </p:sp>
      <p:sp>
        <p:nvSpPr>
          <p:cNvPr id="4" name="Text Placeholder 3">
            <a:extLst>
              <a:ext uri="{FF2B5EF4-FFF2-40B4-BE49-F238E27FC236}">
                <a16:creationId xmlns:a16="http://schemas.microsoft.com/office/drawing/2014/main" id="{6C948B25-5B88-4242-A08C-2E71DD624653}"/>
              </a:ext>
            </a:extLst>
          </p:cNvPr>
          <p:cNvSpPr>
            <a:spLocks noGrp="1"/>
          </p:cNvSpPr>
          <p:nvPr>
            <p:ph type="body" sz="half" idx="2" hasCustomPrompt="1"/>
          </p:nvPr>
        </p:nvSpPr>
        <p:spPr>
          <a:xfrm>
            <a:off x="763588" y="2743200"/>
            <a:ext cx="3932237" cy="3811588"/>
          </a:xfrm>
        </p:spPr>
        <p:txBody>
          <a:bodyPr anchor="ctr"/>
          <a:lstStyle>
            <a:lvl1pPr marL="0" indent="0">
              <a:buNone/>
              <a:defRPr sz="1600">
                <a:solidFill>
                  <a:srgbClr val="010448"/>
                </a:solidFill>
                <a:latin typeface="Times" pitchFamily="2" charset="0"/>
                <a:ea typeface="Tahoma" panose="020B0604030504040204" pitchFamily="34" charset="0"/>
                <a:cs typeface="Tahom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Image description</a:t>
            </a:r>
          </a:p>
        </p:txBody>
      </p:sp>
      <p:sp>
        <p:nvSpPr>
          <p:cNvPr id="7" name="Rectangle 6">
            <a:extLst>
              <a:ext uri="{FF2B5EF4-FFF2-40B4-BE49-F238E27FC236}">
                <a16:creationId xmlns:a16="http://schemas.microsoft.com/office/drawing/2014/main" id="{34EE0D3B-23C2-8D4E-9649-453462B84037}"/>
              </a:ext>
            </a:extLst>
          </p:cNvPr>
          <p:cNvSpPr/>
          <p:nvPr userDrawn="1"/>
        </p:nvSpPr>
        <p:spPr>
          <a:xfrm>
            <a:off x="0" y="0"/>
            <a:ext cx="12192000" cy="1309824"/>
          </a:xfrm>
          <a:prstGeom prst="rect">
            <a:avLst/>
          </a:prstGeom>
          <a:solidFill>
            <a:srgbClr val="0104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399C70BA-B14C-0041-BB69-FF75D3514C92}"/>
              </a:ext>
            </a:extLst>
          </p:cNvPr>
          <p:cNvPicPr>
            <a:picLocks noChangeAspect="1"/>
          </p:cNvPicPr>
          <p:nvPr userDrawn="1"/>
        </p:nvPicPr>
        <p:blipFill>
          <a:blip r:embed="rId2"/>
          <a:stretch>
            <a:fillRect/>
          </a:stretch>
        </p:blipFill>
        <p:spPr>
          <a:xfrm>
            <a:off x="410817" y="1732"/>
            <a:ext cx="1577009" cy="1337676"/>
          </a:xfrm>
          <a:prstGeom prst="rect">
            <a:avLst/>
          </a:prstGeom>
        </p:spPr>
      </p:pic>
    </p:spTree>
    <p:extLst>
      <p:ext uri="{BB962C8B-B14F-4D97-AF65-F5344CB8AC3E}">
        <p14:creationId xmlns:p14="http://schemas.microsoft.com/office/powerpoint/2010/main" val="260555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CF6EF-D460-7E43-9ED0-EFAFDD54C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97290C-FDDE-7649-B6B1-E570E40D9E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842EE-7A55-D246-B600-1E0D779E1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86FF8-1EE9-2243-8B68-7B760C4A6C8F}" type="datetimeFigureOut">
              <a:rPr lang="en-US" smtClean="0"/>
              <a:t>11/20/18</a:t>
            </a:fld>
            <a:endParaRPr lang="en-US"/>
          </a:p>
        </p:txBody>
      </p:sp>
      <p:sp>
        <p:nvSpPr>
          <p:cNvPr id="5" name="Footer Placeholder 4">
            <a:extLst>
              <a:ext uri="{FF2B5EF4-FFF2-40B4-BE49-F238E27FC236}">
                <a16:creationId xmlns:a16="http://schemas.microsoft.com/office/drawing/2014/main" id="{A52FC7D3-C3F9-B444-9BF0-32DA52643A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C6047A-88EA-3640-A759-CAF50CEC3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D9796-26AC-6440-9B6A-51B2057886F6}" type="slidenum">
              <a:rPr lang="en-US" smtClean="0"/>
              <a:t>‹#›</a:t>
            </a:fld>
            <a:endParaRPr lang="en-US"/>
          </a:p>
        </p:txBody>
      </p:sp>
    </p:spTree>
    <p:extLst>
      <p:ext uri="{BB962C8B-B14F-4D97-AF65-F5344CB8AC3E}">
        <p14:creationId xmlns:p14="http://schemas.microsoft.com/office/powerpoint/2010/main" val="3300025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mailto:danny.lo@jmjmedical.ca" TargetMode="External"/><Relationship Id="rId2" Type="http://schemas.openxmlformats.org/officeDocument/2006/relationships/hyperlink" Target="mailto:jorden@jmjmedical.ca" TargetMode="External"/><Relationship Id="rId1" Type="http://schemas.openxmlformats.org/officeDocument/2006/relationships/slideLayout" Target="../slideLayouts/slideLayout1.xml"/><Relationship Id="rId4" Type="http://schemas.openxmlformats.org/officeDocument/2006/relationships/hyperlink" Target="mailto:michael@jmjmedical.c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0E2A-02B9-D446-B365-F7546D4A8312}"/>
              </a:ext>
            </a:extLst>
          </p:cNvPr>
          <p:cNvSpPr>
            <a:spLocks noGrp="1"/>
          </p:cNvSpPr>
          <p:nvPr>
            <p:ph type="ctrTitle"/>
          </p:nvPr>
        </p:nvSpPr>
        <p:spPr/>
        <p:txBody>
          <a:bodyPr/>
          <a:lstStyle/>
          <a:p>
            <a:r>
              <a:rPr lang="en-US" dirty="0">
                <a:latin typeface="Times" pitchFamily="2" charset="0"/>
              </a:rPr>
              <a:t>JMJ Medical Inc</a:t>
            </a:r>
          </a:p>
        </p:txBody>
      </p:sp>
      <p:sp>
        <p:nvSpPr>
          <p:cNvPr id="3" name="Subtitle 2">
            <a:extLst>
              <a:ext uri="{FF2B5EF4-FFF2-40B4-BE49-F238E27FC236}">
                <a16:creationId xmlns:a16="http://schemas.microsoft.com/office/drawing/2014/main" id="{3CD10D42-E6BF-7544-A4F8-94741C9C52D3}"/>
              </a:ext>
            </a:extLst>
          </p:cNvPr>
          <p:cNvSpPr>
            <a:spLocks noGrp="1"/>
          </p:cNvSpPr>
          <p:nvPr>
            <p:ph type="subTitle" idx="1"/>
          </p:nvPr>
        </p:nvSpPr>
        <p:spPr/>
        <p:txBody>
          <a:bodyPr/>
          <a:lstStyle/>
          <a:p>
            <a:r>
              <a:rPr lang="en-US" dirty="0"/>
              <a:t>Tomorrow’s tech in today’s care</a:t>
            </a:r>
          </a:p>
        </p:txBody>
      </p:sp>
    </p:spTree>
    <p:extLst>
      <p:ext uri="{BB962C8B-B14F-4D97-AF65-F5344CB8AC3E}">
        <p14:creationId xmlns:p14="http://schemas.microsoft.com/office/powerpoint/2010/main" val="374679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C911C-66F8-634D-B1E8-33DF11D5D526}"/>
              </a:ext>
            </a:extLst>
          </p:cNvPr>
          <p:cNvSpPr>
            <a:spLocks noGrp="1"/>
          </p:cNvSpPr>
          <p:nvPr>
            <p:ph type="title"/>
          </p:nvPr>
        </p:nvSpPr>
        <p:spPr/>
        <p:txBody>
          <a:bodyPr/>
          <a:lstStyle/>
          <a:p>
            <a:r>
              <a:rPr lang="en-US" dirty="0"/>
              <a:t>What’s the value?</a:t>
            </a:r>
          </a:p>
        </p:txBody>
      </p:sp>
      <p:sp>
        <p:nvSpPr>
          <p:cNvPr id="3" name="Content Placeholder 2">
            <a:extLst>
              <a:ext uri="{FF2B5EF4-FFF2-40B4-BE49-F238E27FC236}">
                <a16:creationId xmlns:a16="http://schemas.microsoft.com/office/drawing/2014/main" id="{EBD275AB-C377-9248-B4DC-084A26FA2236}"/>
              </a:ext>
            </a:extLst>
          </p:cNvPr>
          <p:cNvSpPr>
            <a:spLocks noGrp="1"/>
          </p:cNvSpPr>
          <p:nvPr>
            <p:ph idx="1"/>
          </p:nvPr>
        </p:nvSpPr>
        <p:spPr/>
        <p:txBody>
          <a:bodyPr>
            <a:normAutofit/>
          </a:bodyPr>
          <a:lstStyle/>
          <a:p>
            <a:pPr marL="0" indent="0" algn="just">
              <a:buNone/>
            </a:pPr>
            <a:r>
              <a:rPr lang="en-US" dirty="0"/>
              <a:t>For clinic owners and doctors, who don’t have an efficient way to recall patients for high incentive billing opportunities and care gaps, JMJ Medical provides an automated product to increase revenue and allow clinics to offer preventative care without added administrative workload.</a:t>
            </a:r>
          </a:p>
        </p:txBody>
      </p:sp>
    </p:spTree>
    <p:extLst>
      <p:ext uri="{BB962C8B-B14F-4D97-AF65-F5344CB8AC3E}">
        <p14:creationId xmlns:p14="http://schemas.microsoft.com/office/powerpoint/2010/main" val="194882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E3F9-1C62-8E48-9C42-55F7C2447C7F}"/>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95B485C7-F5DC-7C42-985E-144F084EB197}"/>
              </a:ext>
            </a:extLst>
          </p:cNvPr>
          <p:cNvSpPr>
            <a:spLocks noGrp="1"/>
          </p:cNvSpPr>
          <p:nvPr>
            <p:ph idx="1"/>
          </p:nvPr>
        </p:nvSpPr>
        <p:spPr/>
        <p:txBody>
          <a:bodyPr/>
          <a:lstStyle/>
          <a:p>
            <a:r>
              <a:rPr lang="en-US" dirty="0"/>
              <a:t>Our product is compatible with all EMR platforms</a:t>
            </a:r>
          </a:p>
          <a:p>
            <a:r>
              <a:rPr lang="en-US" dirty="0"/>
              <a:t>Provide us with your EMR login</a:t>
            </a:r>
          </a:p>
          <a:p>
            <a:r>
              <a:rPr lang="en-US" dirty="0"/>
              <a:t>Provide us with your official email access</a:t>
            </a:r>
          </a:p>
          <a:p>
            <a:r>
              <a:rPr lang="en-US" dirty="0"/>
              <a:t>Let us know which patient demographic to recall (</a:t>
            </a:r>
            <a:r>
              <a:rPr lang="en-US" dirty="0" err="1"/>
              <a:t>ie</a:t>
            </a:r>
            <a:r>
              <a:rPr lang="en-US" dirty="0"/>
              <a:t> complex care patients, 14050 CDM patients, patients with care gaps as per guidelines, </a:t>
            </a:r>
            <a:r>
              <a:rPr lang="en-US" dirty="0" err="1"/>
              <a:t>etc</a:t>
            </a:r>
            <a:r>
              <a:rPr lang="en-US" dirty="0"/>
              <a:t>)</a:t>
            </a:r>
          </a:p>
          <a:p>
            <a:r>
              <a:rPr lang="en-US" dirty="0"/>
              <a:t>Review standardized email templates</a:t>
            </a:r>
          </a:p>
        </p:txBody>
      </p:sp>
    </p:spTree>
    <p:extLst>
      <p:ext uri="{BB962C8B-B14F-4D97-AF65-F5344CB8AC3E}">
        <p14:creationId xmlns:p14="http://schemas.microsoft.com/office/powerpoint/2010/main" val="2205174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976CA-EF3F-A042-821A-AD375F4E4387}"/>
              </a:ext>
            </a:extLst>
          </p:cNvPr>
          <p:cNvSpPr>
            <a:spLocks noGrp="1"/>
          </p:cNvSpPr>
          <p:nvPr>
            <p:ph type="title"/>
          </p:nvPr>
        </p:nvSpPr>
        <p:spPr/>
        <p:txBody>
          <a:bodyPr/>
          <a:lstStyle/>
          <a:p>
            <a:r>
              <a:rPr lang="en-US" dirty="0"/>
              <a:t>Backend</a:t>
            </a:r>
          </a:p>
        </p:txBody>
      </p:sp>
      <p:sp>
        <p:nvSpPr>
          <p:cNvPr id="3" name="Content Placeholder 2">
            <a:extLst>
              <a:ext uri="{FF2B5EF4-FFF2-40B4-BE49-F238E27FC236}">
                <a16:creationId xmlns:a16="http://schemas.microsoft.com/office/drawing/2014/main" id="{C605B0EF-6EB5-F341-9FA8-9E7BAA9CE985}"/>
              </a:ext>
            </a:extLst>
          </p:cNvPr>
          <p:cNvSpPr>
            <a:spLocks noGrp="1"/>
          </p:cNvSpPr>
          <p:nvPr>
            <p:ph idx="1"/>
          </p:nvPr>
        </p:nvSpPr>
        <p:spPr/>
        <p:txBody>
          <a:bodyPr/>
          <a:lstStyle/>
          <a:p>
            <a:r>
              <a:rPr lang="en-US" dirty="0"/>
              <a:t>Our product will automatically generate the list of requested patients to recall from the EMR</a:t>
            </a:r>
          </a:p>
          <a:p>
            <a:r>
              <a:rPr lang="en-US" dirty="0"/>
              <a:t>An email template reviewed by the physician will be sent to all indicated patients through the clinic’s official email</a:t>
            </a:r>
          </a:p>
          <a:p>
            <a:r>
              <a:rPr lang="en-US" dirty="0"/>
              <a:t>They will be asked to call the clinic to book an appointment for the purpose indicated within the email</a:t>
            </a:r>
          </a:p>
          <a:p>
            <a:r>
              <a:rPr lang="en-US" dirty="0"/>
              <a:t>The content of the email will be password protected to ensure privacy and security</a:t>
            </a:r>
          </a:p>
        </p:txBody>
      </p:sp>
    </p:spTree>
    <p:extLst>
      <p:ext uri="{BB962C8B-B14F-4D97-AF65-F5344CB8AC3E}">
        <p14:creationId xmlns:p14="http://schemas.microsoft.com/office/powerpoint/2010/main" val="195116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DA59-F723-504C-8808-7A27F0AC985A}"/>
              </a:ext>
            </a:extLst>
          </p:cNvPr>
          <p:cNvSpPr>
            <a:spLocks noGrp="1"/>
          </p:cNvSpPr>
          <p:nvPr>
            <p:ph type="title"/>
          </p:nvPr>
        </p:nvSpPr>
        <p:spPr/>
        <p:txBody>
          <a:bodyPr/>
          <a:lstStyle/>
          <a:p>
            <a:r>
              <a:rPr lang="en-US" dirty="0"/>
              <a:t>Results collected from a client GP in Vancouver</a:t>
            </a:r>
          </a:p>
        </p:txBody>
      </p:sp>
      <p:sp>
        <p:nvSpPr>
          <p:cNvPr id="5" name="Text Placeholder 4">
            <a:extLst>
              <a:ext uri="{FF2B5EF4-FFF2-40B4-BE49-F238E27FC236}">
                <a16:creationId xmlns:a16="http://schemas.microsoft.com/office/drawing/2014/main" id="{DFA4A8BE-D4C1-4A41-BD4B-9E8B61C517B2}"/>
              </a:ext>
            </a:extLst>
          </p:cNvPr>
          <p:cNvSpPr>
            <a:spLocks noGrp="1"/>
          </p:cNvSpPr>
          <p:nvPr>
            <p:ph idx="1"/>
          </p:nvPr>
        </p:nvSpPr>
        <p:spPr/>
        <p:txBody>
          <a:bodyPr>
            <a:normAutofit/>
          </a:bodyPr>
          <a:lstStyle/>
          <a:p>
            <a:r>
              <a:rPr lang="en-US" sz="2600" dirty="0"/>
              <a:t>1,220 minutes in total were spent seeing the patients identified and recalled by our service. This equates to 1,220 minutes for $11,375.00 in revenue</a:t>
            </a:r>
          </a:p>
          <a:p>
            <a:r>
              <a:rPr lang="en-US" sz="2600" dirty="0"/>
              <a:t>Without our prioritization service, doctors primarily see walk-in patients for a common in office visit of $35.00 per patient on average</a:t>
            </a:r>
          </a:p>
          <a:p>
            <a:r>
              <a:rPr lang="en-US" sz="2600" dirty="0"/>
              <a:t>Each walk-in visit on average lasts 10 minutes (may vary depending on physician), 3250 minutes is needed to generate $11,375.00, vs 1,220 minutes resulting from our service</a:t>
            </a:r>
          </a:p>
          <a:p>
            <a:endParaRPr lang="en-US" sz="2600" dirty="0"/>
          </a:p>
        </p:txBody>
      </p:sp>
    </p:spTree>
    <p:extLst>
      <p:ext uri="{BB962C8B-B14F-4D97-AF65-F5344CB8AC3E}">
        <p14:creationId xmlns:p14="http://schemas.microsoft.com/office/powerpoint/2010/main" val="405403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A0A6E4D-B91B-CE4F-AF67-73A2159CCC25}"/>
              </a:ext>
            </a:extLst>
          </p:cNvPr>
          <p:cNvSpPr>
            <a:spLocks noGrp="1"/>
          </p:cNvSpPr>
          <p:nvPr>
            <p:ph type="title"/>
          </p:nvPr>
        </p:nvSpPr>
        <p:spPr/>
        <p:txBody>
          <a:bodyPr/>
          <a:lstStyle/>
          <a:p>
            <a:r>
              <a:rPr lang="en-US" dirty="0"/>
              <a:t>Results collected from a client GP in Vancouver</a:t>
            </a:r>
          </a:p>
        </p:txBody>
      </p:sp>
      <p:sp>
        <p:nvSpPr>
          <p:cNvPr id="8" name="Content Placeholder 7">
            <a:extLst>
              <a:ext uri="{FF2B5EF4-FFF2-40B4-BE49-F238E27FC236}">
                <a16:creationId xmlns:a16="http://schemas.microsoft.com/office/drawing/2014/main" id="{107C8EA3-8EEB-184B-9829-4577A10BF7F0}"/>
              </a:ext>
            </a:extLst>
          </p:cNvPr>
          <p:cNvSpPr>
            <a:spLocks noGrp="1"/>
          </p:cNvSpPr>
          <p:nvPr>
            <p:ph idx="1"/>
          </p:nvPr>
        </p:nvSpPr>
        <p:spPr/>
        <p:txBody>
          <a:bodyPr/>
          <a:lstStyle/>
          <a:p>
            <a:r>
              <a:rPr lang="en-US" dirty="0"/>
              <a:t>73 patients were seen as a result of our service (in those 1,220 minutes)</a:t>
            </a:r>
          </a:p>
          <a:p>
            <a:r>
              <a:rPr lang="en-US" dirty="0"/>
              <a:t>With 10 minutes per walk-in visit, and $35 per visit on average, 325 patients would have needed to be seen to match the impact of our prioritization service</a:t>
            </a:r>
          </a:p>
        </p:txBody>
      </p:sp>
    </p:spTree>
    <p:extLst>
      <p:ext uri="{BB962C8B-B14F-4D97-AF65-F5344CB8AC3E}">
        <p14:creationId xmlns:p14="http://schemas.microsoft.com/office/powerpoint/2010/main" val="55975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20F25C-D560-534F-965F-ED4E484E8BC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Visual Results</a:t>
            </a:r>
          </a:p>
        </p:txBody>
      </p:sp>
      <p:sp>
        <p:nvSpPr>
          <p:cNvPr id="5" name="Text Placeholder 4">
            <a:extLst>
              <a:ext uri="{FF2B5EF4-FFF2-40B4-BE49-F238E27FC236}">
                <a16:creationId xmlns:a16="http://schemas.microsoft.com/office/drawing/2014/main" id="{7B55017D-48F5-E846-A83B-1FCFA39E06B6}"/>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Time Saved</a:t>
            </a:r>
          </a:p>
        </p:txBody>
      </p:sp>
      <p:sp>
        <p:nvSpPr>
          <p:cNvPr id="7" name="Text Placeholder 6">
            <a:extLst>
              <a:ext uri="{FF2B5EF4-FFF2-40B4-BE49-F238E27FC236}">
                <a16:creationId xmlns:a16="http://schemas.microsoft.com/office/drawing/2014/main" id="{F39D7906-89FB-CA4E-A91F-1CE063A1B8A9}"/>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Patients seen</a:t>
            </a:r>
          </a:p>
        </p:txBody>
      </p:sp>
      <p:pic>
        <p:nvPicPr>
          <p:cNvPr id="9" name="Content Placeholder 8">
            <a:extLst>
              <a:ext uri="{FF2B5EF4-FFF2-40B4-BE49-F238E27FC236}">
                <a16:creationId xmlns:a16="http://schemas.microsoft.com/office/drawing/2014/main" id="{A91A386A-14CD-E04C-9DA2-EBA90201B05B}"/>
              </a:ext>
            </a:extLst>
          </p:cNvPr>
          <p:cNvPicPr>
            <a:picLocks noChangeAspect="1"/>
          </p:cNvPicPr>
          <p:nvPr/>
        </p:nvPicPr>
        <p:blipFill>
          <a:blip r:embed="rId2"/>
          <a:stretch>
            <a:fillRect/>
          </a:stretch>
        </p:blipFill>
        <p:spPr>
          <a:xfrm>
            <a:off x="839787" y="3594766"/>
            <a:ext cx="4746625" cy="2837514"/>
          </a:xfrm>
          <a:prstGeom prst="rect">
            <a:avLst/>
          </a:prstGeom>
        </p:spPr>
      </p:pic>
      <p:pic>
        <p:nvPicPr>
          <p:cNvPr id="10" name="Content Placeholder 4">
            <a:extLst>
              <a:ext uri="{FF2B5EF4-FFF2-40B4-BE49-F238E27FC236}">
                <a16:creationId xmlns:a16="http://schemas.microsoft.com/office/drawing/2014/main" id="{0DDA04E8-0835-A64C-8765-EAE13A51BF8F}"/>
              </a:ext>
            </a:extLst>
          </p:cNvPr>
          <p:cNvPicPr>
            <a:picLocks noChangeAspect="1"/>
          </p:cNvPicPr>
          <p:nvPr/>
        </p:nvPicPr>
        <p:blipFill>
          <a:blip r:embed="rId3"/>
          <a:stretch>
            <a:fillRect/>
          </a:stretch>
        </p:blipFill>
        <p:spPr>
          <a:xfrm>
            <a:off x="6172201" y="3594767"/>
            <a:ext cx="4720472" cy="2837514"/>
          </a:xfrm>
          <a:prstGeom prst="rect">
            <a:avLst/>
          </a:prstGeom>
        </p:spPr>
      </p:pic>
    </p:spTree>
    <p:extLst>
      <p:ext uri="{BB962C8B-B14F-4D97-AF65-F5344CB8AC3E}">
        <p14:creationId xmlns:p14="http://schemas.microsoft.com/office/powerpoint/2010/main" val="344502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C91E7C-D15A-F443-B0F0-772E0355534D}"/>
              </a:ext>
            </a:extLst>
          </p:cNvPr>
          <p:cNvSpPr>
            <a:spLocks noGrp="1"/>
          </p:cNvSpPr>
          <p:nvPr>
            <p:ph type="title"/>
          </p:nvPr>
        </p:nvSpPr>
        <p:spPr/>
        <p:txBody>
          <a:bodyPr/>
          <a:lstStyle/>
          <a:p>
            <a:r>
              <a:rPr lang="en-US" dirty="0"/>
              <a:t>Clients</a:t>
            </a:r>
          </a:p>
        </p:txBody>
      </p:sp>
      <p:pic>
        <p:nvPicPr>
          <p:cNvPr id="13" name="Picture 12">
            <a:extLst>
              <a:ext uri="{FF2B5EF4-FFF2-40B4-BE49-F238E27FC236}">
                <a16:creationId xmlns:a16="http://schemas.microsoft.com/office/drawing/2014/main" id="{6B93AFAF-1028-6742-BCBB-55FB6637EBF6}"/>
              </a:ext>
            </a:extLst>
          </p:cNvPr>
          <p:cNvPicPr>
            <a:picLocks noChangeAspect="1"/>
          </p:cNvPicPr>
          <p:nvPr/>
        </p:nvPicPr>
        <p:blipFill>
          <a:blip r:embed="rId2"/>
          <a:stretch>
            <a:fillRect/>
          </a:stretch>
        </p:blipFill>
        <p:spPr>
          <a:xfrm>
            <a:off x="1767681" y="2778126"/>
            <a:ext cx="3632200" cy="1714500"/>
          </a:xfrm>
          <a:prstGeom prst="rect">
            <a:avLst/>
          </a:prstGeom>
        </p:spPr>
      </p:pic>
      <p:pic>
        <p:nvPicPr>
          <p:cNvPr id="14" name="Picture 13">
            <a:extLst>
              <a:ext uri="{FF2B5EF4-FFF2-40B4-BE49-F238E27FC236}">
                <a16:creationId xmlns:a16="http://schemas.microsoft.com/office/drawing/2014/main" id="{29DB63BB-720F-F54C-8EEB-87F286CAAD1F}"/>
              </a:ext>
            </a:extLst>
          </p:cNvPr>
          <p:cNvPicPr>
            <a:picLocks noChangeAspect="1"/>
          </p:cNvPicPr>
          <p:nvPr/>
        </p:nvPicPr>
        <p:blipFill>
          <a:blip r:embed="rId3"/>
          <a:stretch>
            <a:fillRect/>
          </a:stretch>
        </p:blipFill>
        <p:spPr>
          <a:xfrm>
            <a:off x="7456487" y="2778126"/>
            <a:ext cx="3517900" cy="1714500"/>
          </a:xfrm>
          <a:prstGeom prst="rect">
            <a:avLst/>
          </a:prstGeom>
        </p:spPr>
      </p:pic>
      <p:pic>
        <p:nvPicPr>
          <p:cNvPr id="15" name="Picture 14">
            <a:extLst>
              <a:ext uri="{FF2B5EF4-FFF2-40B4-BE49-F238E27FC236}">
                <a16:creationId xmlns:a16="http://schemas.microsoft.com/office/drawing/2014/main" id="{7DC89484-069F-EF4B-AC32-47331EAF24F8}"/>
              </a:ext>
            </a:extLst>
          </p:cNvPr>
          <p:cNvPicPr>
            <a:picLocks noChangeAspect="1"/>
          </p:cNvPicPr>
          <p:nvPr/>
        </p:nvPicPr>
        <p:blipFill>
          <a:blip r:embed="rId4"/>
          <a:stretch>
            <a:fillRect/>
          </a:stretch>
        </p:blipFill>
        <p:spPr>
          <a:xfrm>
            <a:off x="7558087" y="5202239"/>
            <a:ext cx="3314700" cy="1231900"/>
          </a:xfrm>
          <a:prstGeom prst="rect">
            <a:avLst/>
          </a:prstGeom>
        </p:spPr>
      </p:pic>
      <p:pic>
        <p:nvPicPr>
          <p:cNvPr id="18" name="Picture 17">
            <a:extLst>
              <a:ext uri="{FF2B5EF4-FFF2-40B4-BE49-F238E27FC236}">
                <a16:creationId xmlns:a16="http://schemas.microsoft.com/office/drawing/2014/main" id="{26A7A1F6-A8EF-6541-826D-D897146780EF}"/>
              </a:ext>
            </a:extLst>
          </p:cNvPr>
          <p:cNvPicPr>
            <a:picLocks noChangeAspect="1"/>
          </p:cNvPicPr>
          <p:nvPr/>
        </p:nvPicPr>
        <p:blipFill>
          <a:blip r:embed="rId5"/>
          <a:stretch>
            <a:fillRect/>
          </a:stretch>
        </p:blipFill>
        <p:spPr>
          <a:xfrm>
            <a:off x="2464593" y="4612455"/>
            <a:ext cx="2238376" cy="2164583"/>
          </a:xfrm>
          <a:prstGeom prst="rect">
            <a:avLst/>
          </a:prstGeom>
        </p:spPr>
      </p:pic>
    </p:spTree>
    <p:extLst>
      <p:ext uri="{BB962C8B-B14F-4D97-AF65-F5344CB8AC3E}">
        <p14:creationId xmlns:p14="http://schemas.microsoft.com/office/powerpoint/2010/main" val="397643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100335-1FA4-504A-8F8D-D58F3550B715}"/>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Contact</a:t>
            </a:r>
          </a:p>
        </p:txBody>
      </p:sp>
      <p:sp>
        <p:nvSpPr>
          <p:cNvPr id="8" name="Subtitle 7">
            <a:extLst>
              <a:ext uri="{FF2B5EF4-FFF2-40B4-BE49-F238E27FC236}">
                <a16:creationId xmlns:a16="http://schemas.microsoft.com/office/drawing/2014/main" id="{4DE4A8DE-256F-CE4C-A3F2-55BBC0C7EA73}"/>
              </a:ext>
            </a:extLst>
          </p:cNvPr>
          <p:cNvSpPr>
            <a:spLocks noGrp="1"/>
          </p:cNvSpPr>
          <p:nvPr>
            <p:ph type="subTitle" idx="1"/>
          </p:nvPr>
        </p:nvSpPr>
        <p:spPr/>
        <p:txBody>
          <a:bodyPr/>
          <a:lstStyle/>
          <a:p>
            <a:r>
              <a:rPr lang="en-US" dirty="0">
                <a:hlinkClick r:id="rId2"/>
              </a:rPr>
              <a:t>jorden@jmjmedical.ca</a:t>
            </a:r>
            <a:endParaRPr lang="en-US" dirty="0"/>
          </a:p>
          <a:p>
            <a:r>
              <a:rPr lang="en-US" dirty="0">
                <a:hlinkClick r:id="rId3"/>
              </a:rPr>
              <a:t>danny.lo@jmjmedical.ca</a:t>
            </a:r>
            <a:endParaRPr lang="en-US" dirty="0"/>
          </a:p>
          <a:p>
            <a:r>
              <a:rPr lang="en-US" dirty="0">
                <a:hlinkClick r:id="rId4"/>
              </a:rPr>
              <a:t>michael@jmjmedical.ca</a:t>
            </a:r>
            <a:endParaRPr lang="en-US" dirty="0"/>
          </a:p>
          <a:p>
            <a:endParaRPr lang="en-US" dirty="0"/>
          </a:p>
        </p:txBody>
      </p:sp>
    </p:spTree>
    <p:extLst>
      <p:ext uri="{BB962C8B-B14F-4D97-AF65-F5344CB8AC3E}">
        <p14:creationId xmlns:p14="http://schemas.microsoft.com/office/powerpoint/2010/main" val="3640492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351</Words>
  <Application>Microsoft Macintosh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Rounded MT Bold</vt:lpstr>
      <vt:lpstr>Tahoma</vt:lpstr>
      <vt:lpstr>Times</vt:lpstr>
      <vt:lpstr>Times New Roman</vt:lpstr>
      <vt:lpstr>Office Theme</vt:lpstr>
      <vt:lpstr>JMJ Medical Inc</vt:lpstr>
      <vt:lpstr>What’s the value?</vt:lpstr>
      <vt:lpstr>How does it work?</vt:lpstr>
      <vt:lpstr>Backend</vt:lpstr>
      <vt:lpstr>Results collected from a client GP in Vancouver</vt:lpstr>
      <vt:lpstr>Results collected from a client GP in Vancouver</vt:lpstr>
      <vt:lpstr>Visual Results</vt:lpstr>
      <vt:lpstr>Clients</vt:lpstr>
      <vt:lpstr>Contact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Jorden Lo</dc:creator>
  <cp:lastModifiedBy>Jorden Lo</cp:lastModifiedBy>
  <cp:revision>15</cp:revision>
  <dcterms:created xsi:type="dcterms:W3CDTF">2018-09-23T22:54:11Z</dcterms:created>
  <dcterms:modified xsi:type="dcterms:W3CDTF">2018-11-21T00:18:51Z</dcterms:modified>
</cp:coreProperties>
</file>