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986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4765" y="1239011"/>
            <a:ext cx="10266045" cy="0"/>
          </a:xfrm>
          <a:custGeom>
            <a:avLst/>
            <a:gdLst/>
            <a:ahLst/>
            <a:cxnLst/>
            <a:rect l="l" t="t" r="r" b="b"/>
            <a:pathLst>
              <a:path w="10266045">
                <a:moveTo>
                  <a:pt x="0" y="0"/>
                </a:moveTo>
                <a:lnTo>
                  <a:pt x="10265630" y="0"/>
                </a:lnTo>
              </a:path>
            </a:pathLst>
          </a:custGeom>
          <a:ln w="30841">
            <a:solidFill>
              <a:srgbClr val="005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93427" y="7211568"/>
            <a:ext cx="170687" cy="2286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332" y="7122321"/>
            <a:ext cx="645467" cy="3274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645" y="843789"/>
            <a:ext cx="4076700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449" y="2056896"/>
            <a:ext cx="9478500" cy="248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81940" y="7224321"/>
            <a:ext cx="836929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39489" y="1790700"/>
            <a:ext cx="3990340" cy="2618740"/>
          </a:xfrm>
          <a:custGeom>
            <a:avLst/>
            <a:gdLst/>
            <a:ahLst/>
            <a:cxnLst/>
            <a:rect l="l" t="t" r="r" b="b"/>
            <a:pathLst>
              <a:path w="3990340" h="2618740">
                <a:moveTo>
                  <a:pt x="3989831" y="2618231"/>
                </a:moveTo>
                <a:lnTo>
                  <a:pt x="3989831" y="0"/>
                </a:lnTo>
                <a:lnTo>
                  <a:pt x="0" y="0"/>
                </a:lnTo>
                <a:lnTo>
                  <a:pt x="0" y="2618231"/>
                </a:lnTo>
                <a:lnTo>
                  <a:pt x="3989831" y="261823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39489" y="4105156"/>
            <a:ext cx="399034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10"/>
              </a:spcBef>
            </a:pPr>
            <a:r>
              <a:rPr sz="1500" spc="10" dirty="0">
                <a:latin typeface="맑은 고딕"/>
                <a:cs typeface="맑은 고딕"/>
              </a:rPr>
              <a:t>세션을</a:t>
            </a:r>
            <a:r>
              <a:rPr sz="1500" spc="-19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진행</a:t>
            </a:r>
            <a:r>
              <a:rPr sz="1500" spc="-19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중인</a:t>
            </a:r>
            <a:r>
              <a:rPr sz="1500" spc="-195" dirty="0">
                <a:latin typeface="맑은 고딕"/>
                <a:cs typeface="맑은 고딕"/>
              </a:rPr>
              <a:t> </a:t>
            </a:r>
            <a:r>
              <a:rPr sz="1500" spc="-35" dirty="0">
                <a:latin typeface="Calibri"/>
                <a:cs typeface="Calibri"/>
              </a:rPr>
              <a:t>P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9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alibri"/>
                <a:cs typeface="Calibri"/>
              </a:rPr>
              <a:t>Philli</a:t>
            </a:r>
            <a:r>
              <a:rPr sz="1500" spc="-1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645" y="548132"/>
            <a:ext cx="703072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C00000"/>
                </a:solidFill>
              </a:rPr>
              <a:t>Demonstrate</a:t>
            </a:r>
            <a:r>
              <a:rPr sz="1950" spc="-27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the</a:t>
            </a:r>
            <a:r>
              <a:rPr sz="1950" spc="-315" dirty="0">
                <a:solidFill>
                  <a:srgbClr val="C00000"/>
                </a:solidFill>
              </a:rPr>
              <a:t> </a:t>
            </a:r>
            <a:r>
              <a:rPr sz="1950" spc="-150" dirty="0">
                <a:solidFill>
                  <a:srgbClr val="C00000"/>
                </a:solidFill>
              </a:rPr>
              <a:t>Impact</a:t>
            </a:r>
            <a:r>
              <a:rPr sz="1950" spc="-30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30" dirty="0">
                <a:solidFill>
                  <a:srgbClr val="C00000"/>
                </a:solidFill>
              </a:rPr>
              <a:t>ROI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10" dirty="0">
                <a:solidFill>
                  <a:srgbClr val="C00000"/>
                </a:solidFill>
              </a:rPr>
              <a:t>of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55" dirty="0">
                <a:solidFill>
                  <a:srgbClr val="C00000"/>
                </a:solidFill>
              </a:rPr>
              <a:t>Learning</a:t>
            </a:r>
            <a:r>
              <a:rPr sz="1950" spc="-275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80" dirty="0">
                <a:solidFill>
                  <a:srgbClr val="C00000"/>
                </a:solidFill>
              </a:rPr>
              <a:t>Talent</a:t>
            </a:r>
            <a:r>
              <a:rPr sz="1950" spc="-290" dirty="0">
                <a:solidFill>
                  <a:srgbClr val="C00000"/>
                </a:solidFill>
              </a:rPr>
              <a:t> </a:t>
            </a:r>
            <a:r>
              <a:rPr sz="1950" spc="-160" dirty="0">
                <a:solidFill>
                  <a:srgbClr val="C00000"/>
                </a:solidFill>
              </a:rPr>
              <a:t>Development</a:t>
            </a:r>
            <a:endParaRPr sz="1950" dirty="0"/>
          </a:p>
          <a:p>
            <a:pPr marL="12700">
              <a:lnSpc>
                <a:spcPct val="100000"/>
              </a:lnSpc>
            </a:pPr>
            <a:r>
              <a:rPr spc="-160" dirty="0"/>
              <a:t>학습</a:t>
            </a:r>
            <a:r>
              <a:rPr dirty="0"/>
              <a:t>,</a:t>
            </a:r>
            <a:r>
              <a:rPr spc="-315" dirty="0"/>
              <a:t> </a:t>
            </a:r>
            <a:r>
              <a:rPr spc="-165" dirty="0"/>
              <a:t>T</a:t>
            </a:r>
            <a:r>
              <a:rPr spc="-170" dirty="0"/>
              <a:t>D</a:t>
            </a:r>
            <a:r>
              <a:rPr spc="10" dirty="0"/>
              <a:t>의</a:t>
            </a:r>
            <a:r>
              <a:rPr spc="-315" dirty="0"/>
              <a:t> </a:t>
            </a:r>
            <a:r>
              <a:rPr spc="-160" dirty="0"/>
              <a:t>영향</a:t>
            </a:r>
            <a:r>
              <a:rPr spc="10" dirty="0"/>
              <a:t>력</a:t>
            </a:r>
            <a:r>
              <a:rPr spc="-315" dirty="0"/>
              <a:t> </a:t>
            </a:r>
            <a:r>
              <a:rPr spc="10" dirty="0"/>
              <a:t>및</a:t>
            </a:r>
            <a:r>
              <a:rPr spc="-325" dirty="0"/>
              <a:t> </a:t>
            </a:r>
            <a:r>
              <a:rPr spc="-185" dirty="0"/>
              <a:t>R</a:t>
            </a:r>
            <a:r>
              <a:rPr spc="-160" dirty="0"/>
              <a:t>O</a:t>
            </a:r>
            <a:r>
              <a:rPr dirty="0"/>
              <a:t>I</a:t>
            </a:r>
            <a:r>
              <a:rPr spc="-310" dirty="0"/>
              <a:t> </a:t>
            </a:r>
            <a:r>
              <a:rPr spc="-160" dirty="0"/>
              <a:t>입</a:t>
            </a:r>
            <a:r>
              <a:rPr spc="10" dirty="0"/>
              <a:t>증</a:t>
            </a:r>
            <a:r>
              <a:rPr spc="-325" dirty="0"/>
              <a:t> </a:t>
            </a:r>
            <a:r>
              <a:rPr spc="-160" dirty="0"/>
              <a:t>방</a:t>
            </a:r>
            <a:r>
              <a:rPr spc="10" dirty="0"/>
              <a:t>법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27541" y="344423"/>
            <a:ext cx="142240" cy="111760"/>
            <a:chOff x="327541" y="344423"/>
            <a:chExt cx="142240" cy="1117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77" y="344423"/>
              <a:ext cx="44195" cy="1097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41" y="345947"/>
              <a:ext cx="76199" cy="10972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45" y="338327"/>
            <a:ext cx="1522472" cy="15087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8437" y="32765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6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88327" y="1867666"/>
            <a:ext cx="4671060" cy="5171440"/>
            <a:chOff x="488327" y="1867666"/>
            <a:chExt cx="4671060" cy="5171440"/>
          </a:xfrm>
        </p:grpSpPr>
        <p:sp>
          <p:nvSpPr>
            <p:cNvPr id="11" name="object 11"/>
            <p:cNvSpPr/>
            <p:nvPr/>
          </p:nvSpPr>
          <p:spPr>
            <a:xfrm>
              <a:off x="495181" y="1874519"/>
              <a:ext cx="4657725" cy="5157470"/>
            </a:xfrm>
            <a:custGeom>
              <a:avLst/>
              <a:gdLst/>
              <a:ahLst/>
              <a:cxnLst/>
              <a:rect l="l" t="t" r="r" b="b"/>
              <a:pathLst>
                <a:path w="4657725" h="5157470">
                  <a:moveTo>
                    <a:pt x="4657340" y="5007863"/>
                  </a:moveTo>
                  <a:lnTo>
                    <a:pt x="4657340" y="149351"/>
                  </a:lnTo>
                  <a:lnTo>
                    <a:pt x="4649708" y="102217"/>
                  </a:lnTo>
                  <a:lnTo>
                    <a:pt x="4628470" y="61228"/>
                  </a:lnTo>
                  <a:lnTo>
                    <a:pt x="4596112" y="28870"/>
                  </a:lnTo>
                  <a:lnTo>
                    <a:pt x="4555123" y="7632"/>
                  </a:lnTo>
                  <a:lnTo>
                    <a:pt x="4507988" y="0"/>
                  </a:lnTo>
                  <a:lnTo>
                    <a:pt x="149351" y="0"/>
                  </a:lnTo>
                  <a:lnTo>
                    <a:pt x="102217" y="7632"/>
                  </a:lnTo>
                  <a:lnTo>
                    <a:pt x="61228" y="28870"/>
                  </a:lnTo>
                  <a:lnTo>
                    <a:pt x="28870" y="61228"/>
                  </a:lnTo>
                  <a:lnTo>
                    <a:pt x="7632" y="102217"/>
                  </a:lnTo>
                  <a:lnTo>
                    <a:pt x="0" y="149351"/>
                  </a:lnTo>
                  <a:lnTo>
                    <a:pt x="0" y="5007863"/>
                  </a:lnTo>
                  <a:lnTo>
                    <a:pt x="7632" y="5054998"/>
                  </a:lnTo>
                  <a:lnTo>
                    <a:pt x="28870" y="5095987"/>
                  </a:lnTo>
                  <a:lnTo>
                    <a:pt x="61228" y="5128345"/>
                  </a:lnTo>
                  <a:lnTo>
                    <a:pt x="102217" y="5149583"/>
                  </a:lnTo>
                  <a:lnTo>
                    <a:pt x="149351" y="5157215"/>
                  </a:lnTo>
                  <a:lnTo>
                    <a:pt x="4507988" y="5157215"/>
                  </a:lnTo>
                  <a:lnTo>
                    <a:pt x="4555123" y="5149583"/>
                  </a:lnTo>
                  <a:lnTo>
                    <a:pt x="4596112" y="5128345"/>
                  </a:lnTo>
                  <a:lnTo>
                    <a:pt x="4628470" y="5095987"/>
                  </a:lnTo>
                  <a:lnTo>
                    <a:pt x="4649708" y="5054998"/>
                  </a:lnTo>
                  <a:lnTo>
                    <a:pt x="4657340" y="5007863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181" y="1874519"/>
              <a:ext cx="4657725" cy="5157470"/>
            </a:xfrm>
            <a:custGeom>
              <a:avLst/>
              <a:gdLst/>
              <a:ahLst/>
              <a:cxnLst/>
              <a:rect l="l" t="t" r="r" b="b"/>
              <a:pathLst>
                <a:path w="4657725" h="5157470">
                  <a:moveTo>
                    <a:pt x="0" y="149351"/>
                  </a:moveTo>
                  <a:lnTo>
                    <a:pt x="7632" y="102217"/>
                  </a:lnTo>
                  <a:lnTo>
                    <a:pt x="28870" y="61228"/>
                  </a:lnTo>
                  <a:lnTo>
                    <a:pt x="61228" y="28870"/>
                  </a:lnTo>
                  <a:lnTo>
                    <a:pt x="102217" y="7632"/>
                  </a:lnTo>
                  <a:lnTo>
                    <a:pt x="149351" y="0"/>
                  </a:lnTo>
                  <a:lnTo>
                    <a:pt x="4507988" y="0"/>
                  </a:lnTo>
                  <a:lnTo>
                    <a:pt x="4555123" y="7632"/>
                  </a:lnTo>
                  <a:lnTo>
                    <a:pt x="4596112" y="28870"/>
                  </a:lnTo>
                  <a:lnTo>
                    <a:pt x="4628470" y="61228"/>
                  </a:lnTo>
                  <a:lnTo>
                    <a:pt x="4649708" y="102217"/>
                  </a:lnTo>
                  <a:lnTo>
                    <a:pt x="4657340" y="149351"/>
                  </a:lnTo>
                  <a:lnTo>
                    <a:pt x="4657340" y="5007863"/>
                  </a:lnTo>
                  <a:lnTo>
                    <a:pt x="4649708" y="5054998"/>
                  </a:lnTo>
                  <a:lnTo>
                    <a:pt x="4628470" y="5095987"/>
                  </a:lnTo>
                  <a:lnTo>
                    <a:pt x="4596112" y="5128345"/>
                  </a:lnTo>
                  <a:lnTo>
                    <a:pt x="4555123" y="5149583"/>
                  </a:lnTo>
                  <a:lnTo>
                    <a:pt x="4507988" y="5157215"/>
                  </a:lnTo>
                  <a:lnTo>
                    <a:pt x="149351" y="5157215"/>
                  </a:lnTo>
                  <a:lnTo>
                    <a:pt x="102217" y="5149583"/>
                  </a:lnTo>
                  <a:lnTo>
                    <a:pt x="61228" y="5128345"/>
                  </a:lnTo>
                  <a:lnTo>
                    <a:pt x="28870" y="5095987"/>
                  </a:lnTo>
                  <a:lnTo>
                    <a:pt x="7632" y="5054998"/>
                  </a:lnTo>
                  <a:lnTo>
                    <a:pt x="0" y="5007863"/>
                  </a:lnTo>
                  <a:lnTo>
                    <a:pt x="0" y="149351"/>
                  </a:lnTo>
                  <a:close/>
                </a:path>
              </a:pathLst>
            </a:custGeom>
            <a:ln w="13707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5737" y="2011176"/>
            <a:ext cx="4394835" cy="4873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70485" indent="-195580">
              <a:lnSpc>
                <a:spcPct val="100699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-5" dirty="0">
                <a:latin typeface="맑은 고딕"/>
                <a:cs typeface="맑은 고딕"/>
              </a:rPr>
              <a:t>ROI </a:t>
            </a:r>
            <a:r>
              <a:rPr sz="1500" dirty="0">
                <a:latin typeface="맑은 고딕"/>
                <a:cs typeface="맑은 고딕"/>
              </a:rPr>
              <a:t>Instiute,lnc의</a:t>
            </a:r>
            <a:r>
              <a:rPr sz="1500" spc="3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공동창립자이며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CEO이자 </a:t>
            </a:r>
            <a:r>
              <a:rPr sz="1500" spc="10" dirty="0">
                <a:latin typeface="맑은 고딕"/>
                <a:cs typeface="맑은 고딕"/>
              </a:rPr>
              <a:t> 교육측정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및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평가분야에서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국제적으로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인정받는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리더이며, 교육 프로그램의 경제적 가치를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평가하는데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큰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기여를한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-10" dirty="0">
                <a:latin typeface="맑은 고딕"/>
                <a:cs typeface="맑은 고딕"/>
              </a:rPr>
              <a:t>Patti</a:t>
            </a:r>
            <a:r>
              <a:rPr sz="1500" spc="10" dirty="0">
                <a:latin typeface="맑은 고딕"/>
                <a:cs typeface="맑은 고딕"/>
              </a:rPr>
              <a:t> </a:t>
            </a:r>
            <a:r>
              <a:rPr sz="1500" spc="-130" dirty="0">
                <a:latin typeface="맑은 고딕"/>
                <a:cs typeface="맑은 고딕"/>
              </a:rPr>
              <a:t>P.</a:t>
            </a:r>
            <a:r>
              <a:rPr sz="1500" dirty="0">
                <a:latin typeface="맑은 고딕"/>
                <a:cs typeface="맑은 고딕"/>
              </a:rPr>
              <a:t> Phillips의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세션</a:t>
            </a:r>
            <a:endParaRPr sz="1500" dirty="0">
              <a:latin typeface="맑은 고딕"/>
              <a:cs typeface="맑은 고딕"/>
            </a:endParaRPr>
          </a:p>
          <a:p>
            <a:pPr marL="207645" marR="127635" indent="-195580">
              <a:lnSpc>
                <a:spcPct val="100800"/>
              </a:lnSpc>
              <a:spcBef>
                <a:spcPts val="655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-10" dirty="0">
                <a:latin typeface="맑은 고딕"/>
                <a:cs typeface="맑은 고딕"/>
              </a:rPr>
              <a:t>Patti </a:t>
            </a:r>
            <a:r>
              <a:rPr sz="1500" spc="-130" dirty="0">
                <a:latin typeface="맑은 고딕"/>
                <a:cs typeface="맑은 고딕"/>
              </a:rPr>
              <a:t>P.</a:t>
            </a:r>
            <a:r>
              <a:rPr sz="1500" spc="-125" dirty="0">
                <a:latin typeface="맑은 고딕"/>
                <a:cs typeface="맑은 고딕"/>
              </a:rPr>
              <a:t> </a:t>
            </a:r>
            <a:r>
              <a:rPr sz="1500" dirty="0">
                <a:latin typeface="맑은 고딕"/>
                <a:cs typeface="맑은 고딕"/>
              </a:rPr>
              <a:t>Phillips는 </a:t>
            </a:r>
            <a:r>
              <a:rPr sz="1500" spc="10" dirty="0">
                <a:latin typeface="맑은 고딕"/>
                <a:cs typeface="맑은 고딕"/>
              </a:rPr>
              <a:t>기존 교육 평가에 가장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보편적으로사용되어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온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커크패트릭의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평가모형 </a:t>
            </a:r>
            <a:r>
              <a:rPr sz="1500" spc="-509" dirty="0">
                <a:latin typeface="맑은 고딕"/>
                <a:cs typeface="맑은 고딕"/>
              </a:rPr>
              <a:t> </a:t>
            </a:r>
            <a:r>
              <a:rPr sz="1500" spc="-5" dirty="0">
                <a:latin typeface="맑은 고딕"/>
                <a:cs typeface="맑은 고딕"/>
              </a:rPr>
              <a:t>(Kerkpatricks</a:t>
            </a:r>
            <a:r>
              <a:rPr sz="1500" spc="10" dirty="0">
                <a:latin typeface="맑은 고딕"/>
                <a:cs typeface="맑은 고딕"/>
              </a:rPr>
              <a:t> </a:t>
            </a:r>
            <a:r>
              <a:rPr sz="1500" dirty="0">
                <a:latin typeface="맑은 고딕"/>
                <a:cs typeface="맑은 고딕"/>
              </a:rPr>
              <a:t>Model</a:t>
            </a:r>
            <a:r>
              <a:rPr sz="1500" spc="10" dirty="0">
                <a:latin typeface="맑은 고딕"/>
                <a:cs typeface="맑은 고딕"/>
              </a:rPr>
              <a:t> </a:t>
            </a:r>
            <a:r>
              <a:rPr sz="1500" spc="-10" dirty="0">
                <a:latin typeface="맑은 고딕"/>
                <a:cs typeface="맑은 고딕"/>
              </a:rPr>
              <a:t>of </a:t>
            </a:r>
            <a:r>
              <a:rPr sz="1500" dirty="0">
                <a:latin typeface="맑은 고딕"/>
                <a:cs typeface="맑은 고딕"/>
              </a:rPr>
              <a:t>Evaluation)을</a:t>
            </a:r>
            <a:r>
              <a:rPr sz="1500" spc="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기반으로,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좀 더 다양한유형의 데이터를분류/분석하여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 효과성을 측정할 수 있는 </a:t>
            </a:r>
            <a:r>
              <a:rPr sz="1500" dirty="0">
                <a:latin typeface="맑은 고딕"/>
                <a:cs typeface="맑은 고딕"/>
              </a:rPr>
              <a:t>Phillips </a:t>
            </a:r>
            <a:r>
              <a:rPr sz="1500" spc="-5" dirty="0">
                <a:latin typeface="맑은 고딕"/>
                <a:cs typeface="맑은 고딕"/>
              </a:rPr>
              <a:t>ROI </a:t>
            </a:r>
            <a:r>
              <a:rPr sz="1500" dirty="0">
                <a:latin typeface="맑은 고딕"/>
                <a:cs typeface="맑은 고딕"/>
              </a:rPr>
              <a:t> Methodology를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소개</a:t>
            </a:r>
            <a:endParaRPr sz="1500" dirty="0">
              <a:latin typeface="맑은 고딕"/>
              <a:cs typeface="맑은 고딕"/>
            </a:endParaRPr>
          </a:p>
          <a:p>
            <a:pPr marL="207645" marR="5080" indent="-195580">
              <a:lnSpc>
                <a:spcPct val="100800"/>
              </a:lnSpc>
              <a:spcBef>
                <a:spcPts val="645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dirty="0">
                <a:latin typeface="맑은 고딕"/>
                <a:cs typeface="맑은 고딕"/>
              </a:rPr>
              <a:t>Phillips </a:t>
            </a:r>
            <a:r>
              <a:rPr sz="1500" spc="-5" dirty="0">
                <a:latin typeface="맑은 고딕"/>
                <a:cs typeface="맑은 고딕"/>
              </a:rPr>
              <a:t>ROI </a:t>
            </a:r>
            <a:r>
              <a:rPr sz="1500" dirty="0">
                <a:latin typeface="맑은 고딕"/>
                <a:cs typeface="맑은 고딕"/>
              </a:rPr>
              <a:t>Methodology를 </a:t>
            </a:r>
            <a:r>
              <a:rPr sz="1500" spc="10" dirty="0">
                <a:latin typeface="맑은 고딕"/>
                <a:cs typeface="맑은 고딕"/>
              </a:rPr>
              <a:t>교육 효과성 측정에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적용할 경우 조직의 목표와 비즈니스 성과 창출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뿐만 아니라 직원들의 직접적인 기술 향상과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생산성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향상에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미치는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영향까지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연결하여</a:t>
            </a:r>
            <a:r>
              <a:rPr sz="1500" spc="-2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평가가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가능.</a:t>
            </a:r>
            <a:endParaRPr sz="1500" dirty="0">
              <a:latin typeface="맑은 고딕"/>
              <a:cs typeface="맑은 고딕"/>
            </a:endParaRPr>
          </a:p>
          <a:p>
            <a:pPr marL="207645" marR="62865" indent="-19558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-45" dirty="0">
                <a:latin typeface="맑은 고딕"/>
                <a:cs typeface="맑은 고딕"/>
              </a:rPr>
              <a:t>P</a:t>
            </a:r>
            <a:r>
              <a:rPr sz="1500" spc="10" dirty="0">
                <a:latin typeface="맑은 고딕"/>
                <a:cs typeface="맑은 고딕"/>
              </a:rPr>
              <a:t>a</a:t>
            </a:r>
            <a:r>
              <a:rPr sz="1500" spc="-10" dirty="0">
                <a:latin typeface="맑은 고딕"/>
                <a:cs typeface="맑은 고딕"/>
              </a:rPr>
              <a:t>tt</a:t>
            </a:r>
            <a:r>
              <a:rPr sz="1500" dirty="0">
                <a:latin typeface="맑은 고딕"/>
                <a:cs typeface="맑은 고딕"/>
              </a:rPr>
              <a:t>i</a:t>
            </a:r>
            <a:r>
              <a:rPr sz="1500" spc="10" dirty="0">
                <a:latin typeface="맑은 고딕"/>
                <a:cs typeface="맑은 고딕"/>
              </a:rPr>
              <a:t> </a:t>
            </a:r>
            <a:r>
              <a:rPr sz="1500" spc="-260" dirty="0">
                <a:latin typeface="맑은 고딕"/>
                <a:cs typeface="맑은 고딕"/>
              </a:rPr>
              <a:t>P</a:t>
            </a:r>
            <a:r>
              <a:rPr sz="1500" dirty="0">
                <a:latin typeface="맑은 고딕"/>
                <a:cs typeface="맑은 고딕"/>
              </a:rPr>
              <a:t>.</a:t>
            </a:r>
            <a:r>
              <a:rPr sz="1500" spc="5" dirty="0">
                <a:latin typeface="맑은 고딕"/>
                <a:cs typeface="맑은 고딕"/>
              </a:rPr>
              <a:t> Ph</a:t>
            </a:r>
            <a:r>
              <a:rPr sz="1500" spc="-5" dirty="0">
                <a:latin typeface="맑은 고딕"/>
                <a:cs typeface="맑은 고딕"/>
              </a:rPr>
              <a:t>illi</a:t>
            </a:r>
            <a:r>
              <a:rPr sz="1500" spc="5" dirty="0">
                <a:latin typeface="맑은 고딕"/>
                <a:cs typeface="맑은 고딕"/>
              </a:rPr>
              <a:t>p</a:t>
            </a:r>
            <a:r>
              <a:rPr sz="1500" spc="10" dirty="0">
                <a:latin typeface="맑은 고딕"/>
                <a:cs typeface="맑은 고딕"/>
              </a:rPr>
              <a:t>s가개발한R</a:t>
            </a:r>
            <a:r>
              <a:rPr sz="1500" dirty="0">
                <a:latin typeface="맑은 고딕"/>
                <a:cs typeface="맑은 고딕"/>
              </a:rPr>
              <a:t>0I</a:t>
            </a:r>
            <a:r>
              <a:rPr sz="1500" spc="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모델의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다섯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가지  </a:t>
            </a:r>
            <a:r>
              <a:rPr sz="1500" spc="10" dirty="0">
                <a:latin typeface="맑은 고딕"/>
                <a:cs typeface="맑은 고딕"/>
              </a:rPr>
              <a:t>주요 단계를 살펴보고 조직 내 건강한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학습문화조성과 기업의 비즈니스 성과를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끌어올릴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있는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장기적인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효과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및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전략에</a:t>
            </a:r>
            <a:r>
              <a:rPr sz="1500" spc="-1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대한 </a:t>
            </a:r>
            <a:r>
              <a:rPr sz="1500" spc="-509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시사점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도출</a:t>
            </a:r>
            <a:endParaRPr sz="1500" dirty="0">
              <a:latin typeface="맑은 고딕"/>
              <a:cs typeface="맑은 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3177" y="1361698"/>
            <a:ext cx="4697095" cy="393700"/>
            <a:chOff x="463177" y="1361698"/>
            <a:chExt cx="4697095" cy="393700"/>
          </a:xfrm>
        </p:grpSpPr>
        <p:sp>
          <p:nvSpPr>
            <p:cNvPr id="15" name="object 15"/>
            <p:cNvSpPr/>
            <p:nvPr/>
          </p:nvSpPr>
          <p:spPr>
            <a:xfrm>
              <a:off x="495181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3177" y="136855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3177" y="173431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053" y="1478280"/>
              <a:ext cx="2010153" cy="20878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008648" y="1361698"/>
            <a:ext cx="4352925" cy="393700"/>
            <a:chOff x="6008648" y="1361698"/>
            <a:chExt cx="4352925" cy="393700"/>
          </a:xfrm>
        </p:grpSpPr>
        <p:sp>
          <p:nvSpPr>
            <p:cNvPr id="20" name="object 20"/>
            <p:cNvSpPr/>
            <p:nvPr/>
          </p:nvSpPr>
          <p:spPr>
            <a:xfrm>
              <a:off x="6039490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09010" y="1368551"/>
              <a:ext cx="4352925" cy="0"/>
            </a:xfrm>
            <a:custGeom>
              <a:avLst/>
              <a:gdLst/>
              <a:ahLst/>
              <a:cxnLst/>
              <a:rect l="l" t="t" r="r" b="b"/>
              <a:pathLst>
                <a:path w="4352925">
                  <a:moveTo>
                    <a:pt x="0" y="0"/>
                  </a:moveTo>
                  <a:lnTo>
                    <a:pt x="4352513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09010" y="1734311"/>
              <a:ext cx="4352925" cy="0"/>
            </a:xfrm>
            <a:custGeom>
              <a:avLst/>
              <a:gdLst/>
              <a:ahLst/>
              <a:cxnLst/>
              <a:rect l="l" t="t" r="r" b="b"/>
              <a:pathLst>
                <a:path w="4352925">
                  <a:moveTo>
                    <a:pt x="0" y="0"/>
                  </a:moveTo>
                  <a:lnTo>
                    <a:pt x="4352513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46165" y="1478292"/>
              <a:ext cx="992505" cy="181610"/>
            </a:xfrm>
            <a:custGeom>
              <a:avLst/>
              <a:gdLst/>
              <a:ahLst/>
              <a:cxnLst/>
              <a:rect l="l" t="t" r="r" b="b"/>
              <a:pathLst>
                <a:path w="992504" h="181610">
                  <a:moveTo>
                    <a:pt x="96012" y="120396"/>
                  </a:moveTo>
                  <a:lnTo>
                    <a:pt x="80886" y="107797"/>
                  </a:lnTo>
                  <a:lnTo>
                    <a:pt x="69913" y="92773"/>
                  </a:lnTo>
                  <a:lnTo>
                    <a:pt x="63220" y="75171"/>
                  </a:lnTo>
                  <a:lnTo>
                    <a:pt x="60960" y="54864"/>
                  </a:lnTo>
                  <a:lnTo>
                    <a:pt x="60960" y="12192"/>
                  </a:lnTo>
                  <a:lnTo>
                    <a:pt x="39624" y="12192"/>
                  </a:lnTo>
                  <a:lnTo>
                    <a:pt x="39624" y="53340"/>
                  </a:lnTo>
                  <a:lnTo>
                    <a:pt x="37071" y="76771"/>
                  </a:lnTo>
                  <a:lnTo>
                    <a:pt x="29527" y="96774"/>
                  </a:lnTo>
                  <a:lnTo>
                    <a:pt x="17119" y="113347"/>
                  </a:lnTo>
                  <a:lnTo>
                    <a:pt x="0" y="126492"/>
                  </a:lnTo>
                  <a:lnTo>
                    <a:pt x="16764" y="141732"/>
                  </a:lnTo>
                  <a:lnTo>
                    <a:pt x="44577" y="112014"/>
                  </a:lnTo>
                  <a:lnTo>
                    <a:pt x="50292" y="100584"/>
                  </a:lnTo>
                  <a:lnTo>
                    <a:pt x="55676" y="110578"/>
                  </a:lnTo>
                  <a:lnTo>
                    <a:pt x="62484" y="120015"/>
                  </a:lnTo>
                  <a:lnTo>
                    <a:pt x="70434" y="128866"/>
                  </a:lnTo>
                  <a:lnTo>
                    <a:pt x="79248" y="137160"/>
                  </a:lnTo>
                  <a:lnTo>
                    <a:pt x="96012" y="120396"/>
                  </a:lnTo>
                  <a:close/>
                </a:path>
                <a:path w="992504" h="181610">
                  <a:moveTo>
                    <a:pt x="124968" y="3048"/>
                  </a:moveTo>
                  <a:lnTo>
                    <a:pt x="102108" y="3048"/>
                  </a:lnTo>
                  <a:lnTo>
                    <a:pt x="102108" y="56388"/>
                  </a:lnTo>
                  <a:lnTo>
                    <a:pt x="76200" y="56388"/>
                  </a:lnTo>
                  <a:lnTo>
                    <a:pt x="76200" y="76200"/>
                  </a:lnTo>
                  <a:lnTo>
                    <a:pt x="102108" y="76200"/>
                  </a:lnTo>
                  <a:lnTo>
                    <a:pt x="102108" y="175260"/>
                  </a:lnTo>
                  <a:lnTo>
                    <a:pt x="124968" y="175260"/>
                  </a:lnTo>
                  <a:lnTo>
                    <a:pt x="124968" y="3048"/>
                  </a:lnTo>
                  <a:close/>
                </a:path>
                <a:path w="992504" h="181610">
                  <a:moveTo>
                    <a:pt x="161544" y="0"/>
                  </a:moveTo>
                  <a:lnTo>
                    <a:pt x="138684" y="0"/>
                  </a:lnTo>
                  <a:lnTo>
                    <a:pt x="138684" y="181356"/>
                  </a:lnTo>
                  <a:lnTo>
                    <a:pt x="161544" y="181356"/>
                  </a:lnTo>
                  <a:lnTo>
                    <a:pt x="161544" y="0"/>
                  </a:lnTo>
                  <a:close/>
                </a:path>
                <a:path w="992504" h="181610">
                  <a:moveTo>
                    <a:pt x="307848" y="86868"/>
                  </a:moveTo>
                  <a:lnTo>
                    <a:pt x="275844" y="65532"/>
                  </a:lnTo>
                  <a:lnTo>
                    <a:pt x="262128" y="33528"/>
                  </a:lnTo>
                  <a:lnTo>
                    <a:pt x="262128" y="7620"/>
                  </a:lnTo>
                  <a:lnTo>
                    <a:pt x="239268" y="7620"/>
                  </a:lnTo>
                  <a:lnTo>
                    <a:pt x="239268" y="33528"/>
                  </a:lnTo>
                  <a:lnTo>
                    <a:pt x="238404" y="42430"/>
                  </a:lnTo>
                  <a:lnTo>
                    <a:pt x="219265" y="76238"/>
                  </a:lnTo>
                  <a:lnTo>
                    <a:pt x="193548" y="92964"/>
                  </a:lnTo>
                  <a:lnTo>
                    <a:pt x="210312" y="111252"/>
                  </a:lnTo>
                  <a:lnTo>
                    <a:pt x="239458" y="86360"/>
                  </a:lnTo>
                  <a:lnTo>
                    <a:pt x="251460" y="68580"/>
                  </a:lnTo>
                  <a:lnTo>
                    <a:pt x="259384" y="80289"/>
                  </a:lnTo>
                  <a:lnTo>
                    <a:pt x="269176" y="90297"/>
                  </a:lnTo>
                  <a:lnTo>
                    <a:pt x="280390" y="98577"/>
                  </a:lnTo>
                  <a:lnTo>
                    <a:pt x="292608" y="105156"/>
                  </a:lnTo>
                  <a:lnTo>
                    <a:pt x="307848" y="86868"/>
                  </a:lnTo>
                  <a:close/>
                </a:path>
                <a:path w="992504" h="181610">
                  <a:moveTo>
                    <a:pt x="352044" y="0"/>
                  </a:moveTo>
                  <a:lnTo>
                    <a:pt x="329184" y="0"/>
                  </a:lnTo>
                  <a:lnTo>
                    <a:pt x="329184" y="19812"/>
                  </a:lnTo>
                  <a:lnTo>
                    <a:pt x="292608" y="19812"/>
                  </a:lnTo>
                  <a:lnTo>
                    <a:pt x="292608" y="39624"/>
                  </a:lnTo>
                  <a:lnTo>
                    <a:pt x="329184" y="39624"/>
                  </a:lnTo>
                  <a:lnTo>
                    <a:pt x="329184" y="53340"/>
                  </a:lnTo>
                  <a:lnTo>
                    <a:pt x="292608" y="53340"/>
                  </a:lnTo>
                  <a:lnTo>
                    <a:pt x="292608" y="71628"/>
                  </a:lnTo>
                  <a:lnTo>
                    <a:pt x="329184" y="71628"/>
                  </a:lnTo>
                  <a:lnTo>
                    <a:pt x="329184" y="129540"/>
                  </a:lnTo>
                  <a:lnTo>
                    <a:pt x="352044" y="129540"/>
                  </a:lnTo>
                  <a:lnTo>
                    <a:pt x="352044" y="0"/>
                  </a:lnTo>
                  <a:close/>
                </a:path>
                <a:path w="992504" h="181610">
                  <a:moveTo>
                    <a:pt x="355092" y="153924"/>
                  </a:moveTo>
                  <a:lnTo>
                    <a:pt x="259080" y="153924"/>
                  </a:lnTo>
                  <a:lnTo>
                    <a:pt x="259080" y="112776"/>
                  </a:lnTo>
                  <a:lnTo>
                    <a:pt x="234696" y="112776"/>
                  </a:lnTo>
                  <a:lnTo>
                    <a:pt x="234696" y="173736"/>
                  </a:lnTo>
                  <a:lnTo>
                    <a:pt x="355092" y="173736"/>
                  </a:lnTo>
                  <a:lnTo>
                    <a:pt x="355092" y="153924"/>
                  </a:lnTo>
                  <a:close/>
                </a:path>
                <a:path w="992504" h="181610">
                  <a:moveTo>
                    <a:pt x="618744" y="80772"/>
                  </a:moveTo>
                  <a:lnTo>
                    <a:pt x="578446" y="64693"/>
                  </a:lnTo>
                  <a:lnTo>
                    <a:pt x="552805" y="32385"/>
                  </a:lnTo>
                  <a:lnTo>
                    <a:pt x="551688" y="24384"/>
                  </a:lnTo>
                  <a:lnTo>
                    <a:pt x="551688" y="12192"/>
                  </a:lnTo>
                  <a:lnTo>
                    <a:pt x="527304" y="12192"/>
                  </a:lnTo>
                  <a:lnTo>
                    <a:pt x="527304" y="24384"/>
                  </a:lnTo>
                  <a:lnTo>
                    <a:pt x="526402" y="32385"/>
                  </a:lnTo>
                  <a:lnTo>
                    <a:pt x="501421" y="64693"/>
                  </a:lnTo>
                  <a:lnTo>
                    <a:pt x="461772" y="80772"/>
                  </a:lnTo>
                  <a:lnTo>
                    <a:pt x="475488" y="99060"/>
                  </a:lnTo>
                  <a:lnTo>
                    <a:pt x="484847" y="95554"/>
                  </a:lnTo>
                  <a:lnTo>
                    <a:pt x="494347" y="91630"/>
                  </a:lnTo>
                  <a:lnTo>
                    <a:pt x="503567" y="86842"/>
                  </a:lnTo>
                  <a:lnTo>
                    <a:pt x="512064" y="80772"/>
                  </a:lnTo>
                  <a:lnTo>
                    <a:pt x="520636" y="74790"/>
                  </a:lnTo>
                  <a:lnTo>
                    <a:pt x="528066" y="68389"/>
                  </a:lnTo>
                  <a:lnTo>
                    <a:pt x="534352" y="61696"/>
                  </a:lnTo>
                  <a:lnTo>
                    <a:pt x="539496" y="54864"/>
                  </a:lnTo>
                  <a:lnTo>
                    <a:pt x="544639" y="61696"/>
                  </a:lnTo>
                  <a:lnTo>
                    <a:pt x="576097" y="86194"/>
                  </a:lnTo>
                  <a:lnTo>
                    <a:pt x="605028" y="99060"/>
                  </a:lnTo>
                  <a:lnTo>
                    <a:pt x="618744" y="80772"/>
                  </a:lnTo>
                  <a:close/>
                </a:path>
                <a:path w="992504" h="181610">
                  <a:moveTo>
                    <a:pt x="623316" y="134112"/>
                  </a:moveTo>
                  <a:lnTo>
                    <a:pt x="455676" y="134112"/>
                  </a:lnTo>
                  <a:lnTo>
                    <a:pt x="455676" y="153924"/>
                  </a:lnTo>
                  <a:lnTo>
                    <a:pt x="623316" y="153924"/>
                  </a:lnTo>
                  <a:lnTo>
                    <a:pt x="623316" y="134112"/>
                  </a:lnTo>
                  <a:close/>
                </a:path>
                <a:path w="992504" h="181610">
                  <a:moveTo>
                    <a:pt x="766572" y="3048"/>
                  </a:moveTo>
                  <a:lnTo>
                    <a:pt x="743712" y="3048"/>
                  </a:lnTo>
                  <a:lnTo>
                    <a:pt x="743712" y="62484"/>
                  </a:lnTo>
                  <a:lnTo>
                    <a:pt x="720852" y="62484"/>
                  </a:lnTo>
                  <a:lnTo>
                    <a:pt x="723988" y="51663"/>
                  </a:lnTo>
                  <a:lnTo>
                    <a:pt x="726567" y="40005"/>
                  </a:lnTo>
                  <a:lnTo>
                    <a:pt x="728560" y="27762"/>
                  </a:lnTo>
                  <a:lnTo>
                    <a:pt x="729996" y="15240"/>
                  </a:lnTo>
                  <a:lnTo>
                    <a:pt x="656844" y="15240"/>
                  </a:lnTo>
                  <a:lnTo>
                    <a:pt x="656844" y="35052"/>
                  </a:lnTo>
                  <a:lnTo>
                    <a:pt x="704088" y="35052"/>
                  </a:lnTo>
                  <a:lnTo>
                    <a:pt x="702564" y="41148"/>
                  </a:lnTo>
                  <a:lnTo>
                    <a:pt x="699516" y="56388"/>
                  </a:lnTo>
                  <a:lnTo>
                    <a:pt x="646176" y="60960"/>
                  </a:lnTo>
                  <a:lnTo>
                    <a:pt x="655320" y="80772"/>
                  </a:lnTo>
                  <a:lnTo>
                    <a:pt x="690372" y="76200"/>
                  </a:lnTo>
                  <a:lnTo>
                    <a:pt x="680059" y="93052"/>
                  </a:lnTo>
                  <a:lnTo>
                    <a:pt x="669607" y="107061"/>
                  </a:lnTo>
                  <a:lnTo>
                    <a:pt x="658863" y="118198"/>
                  </a:lnTo>
                  <a:lnTo>
                    <a:pt x="647700" y="126492"/>
                  </a:lnTo>
                  <a:lnTo>
                    <a:pt x="665988" y="140208"/>
                  </a:lnTo>
                  <a:lnTo>
                    <a:pt x="679132" y="128778"/>
                  </a:lnTo>
                  <a:lnTo>
                    <a:pt x="690372" y="115925"/>
                  </a:lnTo>
                  <a:lnTo>
                    <a:pt x="691134" y="115062"/>
                  </a:lnTo>
                  <a:lnTo>
                    <a:pt x="701992" y="99060"/>
                  </a:lnTo>
                  <a:lnTo>
                    <a:pt x="704088" y="95110"/>
                  </a:lnTo>
                  <a:lnTo>
                    <a:pt x="711708" y="80772"/>
                  </a:lnTo>
                  <a:lnTo>
                    <a:pt x="720852" y="80772"/>
                  </a:lnTo>
                  <a:lnTo>
                    <a:pt x="743712" y="80772"/>
                  </a:lnTo>
                  <a:lnTo>
                    <a:pt x="743712" y="175260"/>
                  </a:lnTo>
                  <a:lnTo>
                    <a:pt x="766572" y="175260"/>
                  </a:lnTo>
                  <a:lnTo>
                    <a:pt x="766572" y="3048"/>
                  </a:lnTo>
                  <a:close/>
                </a:path>
                <a:path w="992504" h="181610">
                  <a:moveTo>
                    <a:pt x="804672" y="0"/>
                  </a:moveTo>
                  <a:lnTo>
                    <a:pt x="781812" y="0"/>
                  </a:lnTo>
                  <a:lnTo>
                    <a:pt x="781812" y="181356"/>
                  </a:lnTo>
                  <a:lnTo>
                    <a:pt x="804672" y="181356"/>
                  </a:lnTo>
                  <a:lnTo>
                    <a:pt x="804672" y="0"/>
                  </a:lnTo>
                  <a:close/>
                </a:path>
                <a:path w="992504" h="181610">
                  <a:moveTo>
                    <a:pt x="957072" y="118872"/>
                  </a:moveTo>
                  <a:lnTo>
                    <a:pt x="923544" y="91440"/>
                  </a:lnTo>
                  <a:lnTo>
                    <a:pt x="911352" y="56388"/>
                  </a:lnTo>
                  <a:lnTo>
                    <a:pt x="911352" y="42672"/>
                  </a:lnTo>
                  <a:lnTo>
                    <a:pt x="952500" y="42672"/>
                  </a:lnTo>
                  <a:lnTo>
                    <a:pt x="952500" y="22860"/>
                  </a:lnTo>
                  <a:lnTo>
                    <a:pt x="911352" y="22860"/>
                  </a:lnTo>
                  <a:lnTo>
                    <a:pt x="911352" y="0"/>
                  </a:lnTo>
                  <a:lnTo>
                    <a:pt x="886968" y="0"/>
                  </a:lnTo>
                  <a:lnTo>
                    <a:pt x="886968" y="22860"/>
                  </a:lnTo>
                  <a:lnTo>
                    <a:pt x="845820" y="22860"/>
                  </a:lnTo>
                  <a:lnTo>
                    <a:pt x="845820" y="42672"/>
                  </a:lnTo>
                  <a:lnTo>
                    <a:pt x="886968" y="42672"/>
                  </a:lnTo>
                  <a:lnTo>
                    <a:pt x="886968" y="56388"/>
                  </a:lnTo>
                  <a:lnTo>
                    <a:pt x="874776" y="94488"/>
                  </a:lnTo>
                  <a:lnTo>
                    <a:pt x="841248" y="124968"/>
                  </a:lnTo>
                  <a:lnTo>
                    <a:pt x="858012" y="140208"/>
                  </a:lnTo>
                  <a:lnTo>
                    <a:pt x="891159" y="106108"/>
                  </a:lnTo>
                  <a:lnTo>
                    <a:pt x="899160" y="92964"/>
                  </a:lnTo>
                  <a:lnTo>
                    <a:pt x="906259" y="104368"/>
                  </a:lnTo>
                  <a:lnTo>
                    <a:pt x="915924" y="115633"/>
                  </a:lnTo>
                  <a:lnTo>
                    <a:pt x="927874" y="126606"/>
                  </a:lnTo>
                  <a:lnTo>
                    <a:pt x="941832" y="137160"/>
                  </a:lnTo>
                  <a:lnTo>
                    <a:pt x="957072" y="118872"/>
                  </a:lnTo>
                  <a:close/>
                </a:path>
                <a:path w="992504" h="181610">
                  <a:moveTo>
                    <a:pt x="992124" y="0"/>
                  </a:moveTo>
                  <a:lnTo>
                    <a:pt x="969264" y="0"/>
                  </a:lnTo>
                  <a:lnTo>
                    <a:pt x="969264" y="181356"/>
                  </a:lnTo>
                  <a:lnTo>
                    <a:pt x="992124" y="181356"/>
                  </a:lnTo>
                  <a:lnTo>
                    <a:pt x="992124" y="0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7882" y="1868424"/>
            <a:ext cx="3816096" cy="2244851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039489" y="4492751"/>
            <a:ext cx="3990340" cy="2618740"/>
          </a:xfrm>
          <a:custGeom>
            <a:avLst/>
            <a:gdLst/>
            <a:ahLst/>
            <a:cxnLst/>
            <a:rect l="l" t="t" r="r" b="b"/>
            <a:pathLst>
              <a:path w="3990340" h="2618740">
                <a:moveTo>
                  <a:pt x="3989831" y="2618231"/>
                </a:moveTo>
                <a:lnTo>
                  <a:pt x="3989831" y="0"/>
                </a:lnTo>
                <a:lnTo>
                  <a:pt x="0" y="0"/>
                </a:lnTo>
                <a:lnTo>
                  <a:pt x="0" y="2618231"/>
                </a:lnTo>
                <a:lnTo>
                  <a:pt x="3989831" y="261823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39489" y="4492751"/>
            <a:ext cx="3990340" cy="261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101917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irtual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세션에서의</a:t>
            </a:r>
            <a:r>
              <a:rPr sz="1500" spc="-18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소통</a:t>
            </a:r>
            <a:endParaRPr sz="1500">
              <a:latin typeface="맑은 고딕"/>
              <a:cs typeface="맑은 고딕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7882" y="4602479"/>
            <a:ext cx="3816096" cy="2215895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45" y="548132"/>
            <a:ext cx="703072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C00000"/>
                </a:solidFill>
              </a:rPr>
              <a:t>Demonstrate</a:t>
            </a:r>
            <a:r>
              <a:rPr sz="1950" spc="-27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the</a:t>
            </a:r>
            <a:r>
              <a:rPr sz="1950" spc="-315" dirty="0">
                <a:solidFill>
                  <a:srgbClr val="C00000"/>
                </a:solidFill>
              </a:rPr>
              <a:t> </a:t>
            </a:r>
            <a:r>
              <a:rPr sz="1950" spc="-150" dirty="0">
                <a:solidFill>
                  <a:srgbClr val="C00000"/>
                </a:solidFill>
              </a:rPr>
              <a:t>Impact</a:t>
            </a:r>
            <a:r>
              <a:rPr sz="1950" spc="-30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30" dirty="0">
                <a:solidFill>
                  <a:srgbClr val="C00000"/>
                </a:solidFill>
              </a:rPr>
              <a:t>ROI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10" dirty="0">
                <a:solidFill>
                  <a:srgbClr val="C00000"/>
                </a:solidFill>
              </a:rPr>
              <a:t>of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55" dirty="0">
                <a:solidFill>
                  <a:srgbClr val="C00000"/>
                </a:solidFill>
              </a:rPr>
              <a:t>Learning</a:t>
            </a:r>
            <a:r>
              <a:rPr sz="1950" spc="-275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80" dirty="0">
                <a:solidFill>
                  <a:srgbClr val="C00000"/>
                </a:solidFill>
              </a:rPr>
              <a:t>Talent</a:t>
            </a:r>
            <a:r>
              <a:rPr sz="1950" spc="-290" dirty="0">
                <a:solidFill>
                  <a:srgbClr val="C00000"/>
                </a:solidFill>
              </a:rPr>
              <a:t> </a:t>
            </a:r>
            <a:r>
              <a:rPr sz="1950" spc="-160" dirty="0">
                <a:solidFill>
                  <a:srgbClr val="C00000"/>
                </a:solidFill>
              </a:rPr>
              <a:t>Development</a:t>
            </a:r>
            <a:endParaRPr sz="1950"/>
          </a:p>
          <a:p>
            <a:pPr marL="12700">
              <a:lnSpc>
                <a:spcPct val="100000"/>
              </a:lnSpc>
            </a:pPr>
            <a:r>
              <a:rPr spc="-160" dirty="0"/>
              <a:t>학습</a:t>
            </a:r>
            <a:r>
              <a:rPr dirty="0"/>
              <a:t>,</a:t>
            </a:r>
            <a:r>
              <a:rPr spc="-315" dirty="0"/>
              <a:t> </a:t>
            </a:r>
            <a:r>
              <a:rPr spc="-165" dirty="0"/>
              <a:t>T</a:t>
            </a:r>
            <a:r>
              <a:rPr spc="-170" dirty="0"/>
              <a:t>D</a:t>
            </a:r>
            <a:r>
              <a:rPr spc="10" dirty="0"/>
              <a:t>의</a:t>
            </a:r>
            <a:r>
              <a:rPr spc="-315" dirty="0"/>
              <a:t> </a:t>
            </a:r>
            <a:r>
              <a:rPr spc="-160" dirty="0"/>
              <a:t>영향</a:t>
            </a:r>
            <a:r>
              <a:rPr spc="10" dirty="0"/>
              <a:t>력</a:t>
            </a:r>
            <a:r>
              <a:rPr spc="-315" dirty="0"/>
              <a:t> </a:t>
            </a:r>
            <a:r>
              <a:rPr spc="10" dirty="0"/>
              <a:t>및</a:t>
            </a:r>
            <a:r>
              <a:rPr spc="-325" dirty="0"/>
              <a:t> </a:t>
            </a:r>
            <a:r>
              <a:rPr spc="-185" dirty="0"/>
              <a:t>R</a:t>
            </a:r>
            <a:r>
              <a:rPr spc="-160" dirty="0"/>
              <a:t>O</a:t>
            </a:r>
            <a:r>
              <a:rPr dirty="0"/>
              <a:t>I</a:t>
            </a:r>
            <a:r>
              <a:rPr spc="-310" dirty="0"/>
              <a:t> </a:t>
            </a:r>
            <a:r>
              <a:rPr spc="-160" dirty="0"/>
              <a:t>입</a:t>
            </a:r>
            <a:r>
              <a:rPr spc="10" dirty="0"/>
              <a:t>증</a:t>
            </a:r>
            <a:r>
              <a:rPr spc="-325" dirty="0"/>
              <a:t> </a:t>
            </a:r>
            <a:r>
              <a:rPr spc="-160" dirty="0"/>
              <a:t>방</a:t>
            </a:r>
            <a:r>
              <a:rPr spc="10" dirty="0"/>
              <a:t>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541" y="344423"/>
            <a:ext cx="142240" cy="111760"/>
            <a:chOff x="327541" y="344423"/>
            <a:chExt cx="142240" cy="111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77" y="344423"/>
              <a:ext cx="44195" cy="109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41" y="345947"/>
              <a:ext cx="76199" cy="1097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45" y="338327"/>
            <a:ext cx="1522472" cy="1508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8437" y="32765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6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895" y="1863094"/>
            <a:ext cx="9359265" cy="805180"/>
            <a:chOff x="460895" y="1863094"/>
            <a:chExt cx="9359265" cy="805180"/>
          </a:xfrm>
        </p:grpSpPr>
        <p:sp>
          <p:nvSpPr>
            <p:cNvPr id="9" name="object 9"/>
            <p:cNvSpPr/>
            <p:nvPr/>
          </p:nvSpPr>
          <p:spPr>
            <a:xfrm>
              <a:off x="467749" y="1869947"/>
              <a:ext cx="9345295" cy="791210"/>
            </a:xfrm>
            <a:custGeom>
              <a:avLst/>
              <a:gdLst/>
              <a:ahLst/>
              <a:cxnLst/>
              <a:rect l="l" t="t" r="r" b="b"/>
              <a:pathLst>
                <a:path w="9345295" h="791210">
                  <a:moveTo>
                    <a:pt x="9345134" y="765047"/>
                  </a:moveTo>
                  <a:lnTo>
                    <a:pt x="9345134" y="25907"/>
                  </a:lnTo>
                  <a:lnTo>
                    <a:pt x="9343014" y="16073"/>
                  </a:lnTo>
                  <a:lnTo>
                    <a:pt x="9337323" y="7810"/>
                  </a:lnTo>
                  <a:lnTo>
                    <a:pt x="9329060" y="2119"/>
                  </a:lnTo>
                  <a:lnTo>
                    <a:pt x="9319226" y="0"/>
                  </a:lnTo>
                  <a:lnTo>
                    <a:pt x="24383" y="0"/>
                  </a:ln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0" y="765047"/>
                  </a:lnTo>
                  <a:lnTo>
                    <a:pt x="1881" y="774882"/>
                  </a:lnTo>
                  <a:lnTo>
                    <a:pt x="7048" y="783145"/>
                  </a:lnTo>
                  <a:lnTo>
                    <a:pt x="14787" y="788836"/>
                  </a:lnTo>
                  <a:lnTo>
                    <a:pt x="24383" y="790955"/>
                  </a:lnTo>
                  <a:lnTo>
                    <a:pt x="9319226" y="790955"/>
                  </a:lnTo>
                  <a:lnTo>
                    <a:pt x="9329060" y="788836"/>
                  </a:lnTo>
                  <a:lnTo>
                    <a:pt x="9337323" y="783145"/>
                  </a:lnTo>
                  <a:lnTo>
                    <a:pt x="9343014" y="774882"/>
                  </a:lnTo>
                  <a:lnTo>
                    <a:pt x="9345134" y="76504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749" y="1869947"/>
              <a:ext cx="9345295" cy="791210"/>
            </a:xfrm>
            <a:custGeom>
              <a:avLst/>
              <a:gdLst/>
              <a:ahLst/>
              <a:cxnLst/>
              <a:rect l="l" t="t" r="r" b="b"/>
              <a:pathLst>
                <a:path w="9345295" h="791210">
                  <a:moveTo>
                    <a:pt x="0" y="25907"/>
                  </a:moveTo>
                  <a:lnTo>
                    <a:pt x="9319226" y="0"/>
                  </a:lnTo>
                  <a:lnTo>
                    <a:pt x="9329060" y="2119"/>
                  </a:lnTo>
                  <a:lnTo>
                    <a:pt x="9337323" y="7810"/>
                  </a:lnTo>
                  <a:lnTo>
                    <a:pt x="9343014" y="16073"/>
                  </a:lnTo>
                  <a:lnTo>
                    <a:pt x="9345134" y="25907"/>
                  </a:lnTo>
                  <a:lnTo>
                    <a:pt x="9345134" y="765047"/>
                  </a:lnTo>
                  <a:lnTo>
                    <a:pt x="24383" y="790955"/>
                  </a:lnTo>
                  <a:lnTo>
                    <a:pt x="14787" y="788836"/>
                  </a:lnTo>
                  <a:lnTo>
                    <a:pt x="7048" y="783145"/>
                  </a:lnTo>
                  <a:lnTo>
                    <a:pt x="1881" y="774882"/>
                  </a:lnTo>
                  <a:lnTo>
                    <a:pt x="0" y="765047"/>
                  </a:lnTo>
                  <a:lnTo>
                    <a:pt x="0" y="25907"/>
                  </a:lnTo>
                  <a:close/>
                </a:path>
              </a:pathLst>
            </a:custGeom>
            <a:ln w="13707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729" y="1863347"/>
            <a:ext cx="9137650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699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10" dirty="0">
                <a:latin typeface="맑은 고딕"/>
                <a:cs typeface="맑은 고딕"/>
              </a:rPr>
              <a:t>교육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프로그램에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투입되는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비용을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실제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성과와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연결하여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금전적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실제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가치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즉, 투자수익률(R0I)을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확인하기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위한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방법론</a:t>
            </a:r>
            <a:endParaRPr sz="1500">
              <a:latin typeface="맑은 고딕"/>
              <a:cs typeface="맑은 고딕"/>
            </a:endParaRPr>
          </a:p>
          <a:p>
            <a:pPr marL="207645" indent="-19558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10" dirty="0">
                <a:latin typeface="맑은 고딕"/>
                <a:cs typeface="맑은 고딕"/>
              </a:rPr>
              <a:t>비생산적인,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수익률이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낮은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프로그램을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예측하고</a:t>
            </a:r>
            <a:r>
              <a:rPr sz="1500" spc="-2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진행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여부를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결정하는데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도움이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됨.</a:t>
            </a:r>
            <a:endParaRPr sz="1500">
              <a:latin typeface="맑은 고딕"/>
              <a:cs typeface="맑은 고딕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3177" y="1361698"/>
            <a:ext cx="9356090" cy="393700"/>
            <a:chOff x="463177" y="1361698"/>
            <a:chExt cx="9356090" cy="393700"/>
          </a:xfrm>
        </p:grpSpPr>
        <p:sp>
          <p:nvSpPr>
            <p:cNvPr id="13" name="object 13"/>
            <p:cNvSpPr/>
            <p:nvPr/>
          </p:nvSpPr>
          <p:spPr>
            <a:xfrm>
              <a:off x="495181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177" y="1368551"/>
              <a:ext cx="9356090" cy="0"/>
            </a:xfrm>
            <a:custGeom>
              <a:avLst/>
              <a:gdLst/>
              <a:ahLst/>
              <a:cxnLst/>
              <a:rect l="l" t="t" r="r" b="b"/>
              <a:pathLst>
                <a:path w="9356090">
                  <a:moveTo>
                    <a:pt x="0" y="0"/>
                  </a:moveTo>
                  <a:lnTo>
                    <a:pt x="9355802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177" y="1734311"/>
              <a:ext cx="9356090" cy="0"/>
            </a:xfrm>
            <a:custGeom>
              <a:avLst/>
              <a:gdLst/>
              <a:ahLst/>
              <a:cxnLst/>
              <a:rect l="l" t="t" r="r" b="b"/>
              <a:pathLst>
                <a:path w="9356090">
                  <a:moveTo>
                    <a:pt x="0" y="0"/>
                  </a:moveTo>
                  <a:lnTo>
                    <a:pt x="9355802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861" y="1501140"/>
              <a:ext cx="163064" cy="1432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8370" y="1478280"/>
              <a:ext cx="3272028" cy="2103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67073" y="1478292"/>
              <a:ext cx="1013460" cy="195580"/>
            </a:xfrm>
            <a:custGeom>
              <a:avLst/>
              <a:gdLst/>
              <a:ahLst/>
              <a:cxnLst/>
              <a:rect l="l" t="t" r="r" b="b"/>
              <a:pathLst>
                <a:path w="1013460" h="195580">
                  <a:moveTo>
                    <a:pt x="111252" y="163068"/>
                  </a:moveTo>
                  <a:lnTo>
                    <a:pt x="85344" y="123444"/>
                  </a:lnTo>
                  <a:lnTo>
                    <a:pt x="64008" y="102108"/>
                  </a:lnTo>
                  <a:lnTo>
                    <a:pt x="64008" y="100584"/>
                  </a:lnTo>
                  <a:lnTo>
                    <a:pt x="67056" y="99783"/>
                  </a:lnTo>
                  <a:lnTo>
                    <a:pt x="71437" y="98653"/>
                  </a:lnTo>
                  <a:lnTo>
                    <a:pt x="77724" y="95440"/>
                  </a:lnTo>
                  <a:lnTo>
                    <a:pt x="94488" y="62484"/>
                  </a:lnTo>
                  <a:lnTo>
                    <a:pt x="91605" y="46482"/>
                  </a:lnTo>
                  <a:lnTo>
                    <a:pt x="82867" y="35052"/>
                  </a:lnTo>
                  <a:lnTo>
                    <a:pt x="68122" y="28194"/>
                  </a:lnTo>
                  <a:lnTo>
                    <a:pt x="67056" y="28079"/>
                  </a:lnTo>
                  <a:lnTo>
                    <a:pt x="67056" y="65532"/>
                  </a:lnTo>
                  <a:lnTo>
                    <a:pt x="67056" y="73152"/>
                  </a:lnTo>
                  <a:lnTo>
                    <a:pt x="60960" y="82296"/>
                  </a:lnTo>
                  <a:lnTo>
                    <a:pt x="56388" y="86868"/>
                  </a:lnTo>
                  <a:lnTo>
                    <a:pt x="50292" y="88392"/>
                  </a:lnTo>
                  <a:lnTo>
                    <a:pt x="27432" y="88392"/>
                  </a:lnTo>
                  <a:lnTo>
                    <a:pt x="27432" y="47244"/>
                  </a:lnTo>
                  <a:lnTo>
                    <a:pt x="42672" y="47244"/>
                  </a:lnTo>
                  <a:lnTo>
                    <a:pt x="53555" y="48387"/>
                  </a:lnTo>
                  <a:lnTo>
                    <a:pt x="61150" y="51816"/>
                  </a:lnTo>
                  <a:lnTo>
                    <a:pt x="65608" y="57531"/>
                  </a:lnTo>
                  <a:lnTo>
                    <a:pt x="67056" y="65532"/>
                  </a:lnTo>
                  <a:lnTo>
                    <a:pt x="67056" y="28079"/>
                  </a:lnTo>
                  <a:lnTo>
                    <a:pt x="47244" y="25908"/>
                  </a:lnTo>
                  <a:lnTo>
                    <a:pt x="0" y="25908"/>
                  </a:lnTo>
                  <a:lnTo>
                    <a:pt x="0" y="163068"/>
                  </a:lnTo>
                  <a:lnTo>
                    <a:pt x="27432" y="163068"/>
                  </a:lnTo>
                  <a:lnTo>
                    <a:pt x="27432" y="109728"/>
                  </a:lnTo>
                  <a:lnTo>
                    <a:pt x="44196" y="109728"/>
                  </a:lnTo>
                  <a:lnTo>
                    <a:pt x="50292" y="115824"/>
                  </a:lnTo>
                  <a:lnTo>
                    <a:pt x="53340" y="120396"/>
                  </a:lnTo>
                  <a:lnTo>
                    <a:pt x="57912" y="128016"/>
                  </a:lnTo>
                  <a:lnTo>
                    <a:pt x="64008" y="137363"/>
                  </a:lnTo>
                  <a:lnTo>
                    <a:pt x="80772" y="163068"/>
                  </a:lnTo>
                  <a:lnTo>
                    <a:pt x="111252" y="163068"/>
                  </a:lnTo>
                  <a:close/>
                </a:path>
                <a:path w="1013460" h="195580">
                  <a:moveTo>
                    <a:pt x="248412" y="92964"/>
                  </a:moveTo>
                  <a:lnTo>
                    <a:pt x="238125" y="53530"/>
                  </a:lnTo>
                  <a:lnTo>
                    <a:pt x="220980" y="34404"/>
                  </a:lnTo>
                  <a:lnTo>
                    <a:pt x="220980" y="96012"/>
                  </a:lnTo>
                  <a:lnTo>
                    <a:pt x="220383" y="105956"/>
                  </a:lnTo>
                  <a:lnTo>
                    <a:pt x="198120" y="139827"/>
                  </a:lnTo>
                  <a:lnTo>
                    <a:pt x="181356" y="143256"/>
                  </a:lnTo>
                  <a:lnTo>
                    <a:pt x="172783" y="142392"/>
                  </a:lnTo>
                  <a:lnTo>
                    <a:pt x="145732" y="114300"/>
                  </a:lnTo>
                  <a:lnTo>
                    <a:pt x="143256" y="94488"/>
                  </a:lnTo>
                  <a:lnTo>
                    <a:pt x="143852" y="84747"/>
                  </a:lnTo>
                  <a:lnTo>
                    <a:pt x="166116" y="50673"/>
                  </a:lnTo>
                  <a:lnTo>
                    <a:pt x="182880" y="47244"/>
                  </a:lnTo>
                  <a:lnTo>
                    <a:pt x="191452" y="48069"/>
                  </a:lnTo>
                  <a:lnTo>
                    <a:pt x="218503" y="75438"/>
                  </a:lnTo>
                  <a:lnTo>
                    <a:pt x="220980" y="96012"/>
                  </a:lnTo>
                  <a:lnTo>
                    <a:pt x="220980" y="34404"/>
                  </a:lnTo>
                  <a:lnTo>
                    <a:pt x="209931" y="28194"/>
                  </a:lnTo>
                  <a:lnTo>
                    <a:pt x="197116" y="24231"/>
                  </a:lnTo>
                  <a:lnTo>
                    <a:pt x="182880" y="22860"/>
                  </a:lnTo>
                  <a:lnTo>
                    <a:pt x="168617" y="24257"/>
                  </a:lnTo>
                  <a:lnTo>
                    <a:pt x="134112" y="44196"/>
                  </a:lnTo>
                  <a:lnTo>
                    <a:pt x="115684" y="80835"/>
                  </a:lnTo>
                  <a:lnTo>
                    <a:pt x="114300" y="96012"/>
                  </a:lnTo>
                  <a:lnTo>
                    <a:pt x="115443" y="111150"/>
                  </a:lnTo>
                  <a:lnTo>
                    <a:pt x="132588" y="146304"/>
                  </a:lnTo>
                  <a:lnTo>
                    <a:pt x="167093" y="164947"/>
                  </a:lnTo>
                  <a:lnTo>
                    <a:pt x="181356" y="166116"/>
                  </a:lnTo>
                  <a:lnTo>
                    <a:pt x="195618" y="164947"/>
                  </a:lnTo>
                  <a:lnTo>
                    <a:pt x="208597" y="161353"/>
                  </a:lnTo>
                  <a:lnTo>
                    <a:pt x="220141" y="155181"/>
                  </a:lnTo>
                  <a:lnTo>
                    <a:pt x="220980" y="154432"/>
                  </a:lnTo>
                  <a:lnTo>
                    <a:pt x="230124" y="146304"/>
                  </a:lnTo>
                  <a:lnTo>
                    <a:pt x="238125" y="135394"/>
                  </a:lnTo>
                  <a:lnTo>
                    <a:pt x="243840" y="123063"/>
                  </a:lnTo>
                  <a:lnTo>
                    <a:pt x="247269" y="109004"/>
                  </a:lnTo>
                  <a:lnTo>
                    <a:pt x="248412" y="92964"/>
                  </a:lnTo>
                  <a:close/>
                </a:path>
                <a:path w="1013460" h="195580">
                  <a:moveTo>
                    <a:pt x="300228" y="25908"/>
                  </a:moveTo>
                  <a:lnTo>
                    <a:pt x="272796" y="25908"/>
                  </a:lnTo>
                  <a:lnTo>
                    <a:pt x="272796" y="163068"/>
                  </a:lnTo>
                  <a:lnTo>
                    <a:pt x="300228" y="163068"/>
                  </a:lnTo>
                  <a:lnTo>
                    <a:pt x="300228" y="25908"/>
                  </a:lnTo>
                  <a:close/>
                </a:path>
                <a:path w="1013460" h="195580">
                  <a:moveTo>
                    <a:pt x="489204" y="7620"/>
                  </a:moveTo>
                  <a:lnTo>
                    <a:pt x="466344" y="7620"/>
                  </a:lnTo>
                  <a:lnTo>
                    <a:pt x="466344" y="32004"/>
                  </a:lnTo>
                  <a:lnTo>
                    <a:pt x="466344" y="51816"/>
                  </a:lnTo>
                  <a:lnTo>
                    <a:pt x="466344" y="73152"/>
                  </a:lnTo>
                  <a:lnTo>
                    <a:pt x="426720" y="73152"/>
                  </a:lnTo>
                  <a:lnTo>
                    <a:pt x="426720" y="51816"/>
                  </a:lnTo>
                  <a:lnTo>
                    <a:pt x="466344" y="51816"/>
                  </a:lnTo>
                  <a:lnTo>
                    <a:pt x="466344" y="32004"/>
                  </a:lnTo>
                  <a:lnTo>
                    <a:pt x="426720" y="32004"/>
                  </a:lnTo>
                  <a:lnTo>
                    <a:pt x="426720" y="7620"/>
                  </a:lnTo>
                  <a:lnTo>
                    <a:pt x="402336" y="7620"/>
                  </a:lnTo>
                  <a:lnTo>
                    <a:pt x="402336" y="92964"/>
                  </a:lnTo>
                  <a:lnTo>
                    <a:pt x="489204" y="92964"/>
                  </a:lnTo>
                  <a:lnTo>
                    <a:pt x="489204" y="7620"/>
                  </a:lnTo>
                  <a:close/>
                </a:path>
                <a:path w="1013460" h="195580">
                  <a:moveTo>
                    <a:pt x="544068" y="143256"/>
                  </a:moveTo>
                  <a:lnTo>
                    <a:pt x="519684" y="113817"/>
                  </a:lnTo>
                  <a:lnTo>
                    <a:pt x="519684" y="143256"/>
                  </a:lnTo>
                  <a:lnTo>
                    <a:pt x="517398" y="151015"/>
                  </a:lnTo>
                  <a:lnTo>
                    <a:pt x="510540" y="156210"/>
                  </a:lnTo>
                  <a:lnTo>
                    <a:pt x="499110" y="159105"/>
                  </a:lnTo>
                  <a:lnTo>
                    <a:pt x="483108" y="160020"/>
                  </a:lnTo>
                  <a:lnTo>
                    <a:pt x="467982" y="159105"/>
                  </a:lnTo>
                  <a:lnTo>
                    <a:pt x="457009" y="156210"/>
                  </a:lnTo>
                  <a:lnTo>
                    <a:pt x="450316" y="151015"/>
                  </a:lnTo>
                  <a:lnTo>
                    <a:pt x="448056" y="143256"/>
                  </a:lnTo>
                  <a:lnTo>
                    <a:pt x="450316" y="136372"/>
                  </a:lnTo>
                  <a:lnTo>
                    <a:pt x="457009" y="131635"/>
                  </a:lnTo>
                  <a:lnTo>
                    <a:pt x="467982" y="128892"/>
                  </a:lnTo>
                  <a:lnTo>
                    <a:pt x="483108" y="128016"/>
                  </a:lnTo>
                  <a:lnTo>
                    <a:pt x="499110" y="128892"/>
                  </a:lnTo>
                  <a:lnTo>
                    <a:pt x="510540" y="131635"/>
                  </a:lnTo>
                  <a:lnTo>
                    <a:pt x="517398" y="136372"/>
                  </a:lnTo>
                  <a:lnTo>
                    <a:pt x="519684" y="143256"/>
                  </a:lnTo>
                  <a:lnTo>
                    <a:pt x="519684" y="113817"/>
                  </a:lnTo>
                  <a:lnTo>
                    <a:pt x="518680" y="113347"/>
                  </a:lnTo>
                  <a:lnTo>
                    <a:pt x="508635" y="110490"/>
                  </a:lnTo>
                  <a:lnTo>
                    <a:pt x="496874" y="108775"/>
                  </a:lnTo>
                  <a:lnTo>
                    <a:pt x="483108" y="108204"/>
                  </a:lnTo>
                  <a:lnTo>
                    <a:pt x="469988" y="108775"/>
                  </a:lnTo>
                  <a:lnTo>
                    <a:pt x="432028" y="123101"/>
                  </a:lnTo>
                  <a:lnTo>
                    <a:pt x="423672" y="143256"/>
                  </a:lnTo>
                  <a:lnTo>
                    <a:pt x="424548" y="150964"/>
                  </a:lnTo>
                  <a:lnTo>
                    <a:pt x="448056" y="174764"/>
                  </a:lnTo>
                  <a:lnTo>
                    <a:pt x="458152" y="177546"/>
                  </a:lnTo>
                  <a:lnTo>
                    <a:pt x="469988" y="179260"/>
                  </a:lnTo>
                  <a:lnTo>
                    <a:pt x="483108" y="179832"/>
                  </a:lnTo>
                  <a:lnTo>
                    <a:pt x="497090" y="179260"/>
                  </a:lnTo>
                  <a:lnTo>
                    <a:pt x="509206" y="177546"/>
                  </a:lnTo>
                  <a:lnTo>
                    <a:pt x="519328" y="174688"/>
                  </a:lnTo>
                  <a:lnTo>
                    <a:pt x="519684" y="174498"/>
                  </a:lnTo>
                  <a:lnTo>
                    <a:pt x="527304" y="170688"/>
                  </a:lnTo>
                  <a:lnTo>
                    <a:pt x="534428" y="164896"/>
                  </a:lnTo>
                  <a:lnTo>
                    <a:pt x="539686" y="158686"/>
                  </a:lnTo>
                  <a:lnTo>
                    <a:pt x="542950" y="151612"/>
                  </a:lnTo>
                  <a:lnTo>
                    <a:pt x="544068" y="143256"/>
                  </a:lnTo>
                  <a:close/>
                </a:path>
                <a:path w="1013460" h="195580">
                  <a:moveTo>
                    <a:pt x="568452" y="44196"/>
                  </a:moveTo>
                  <a:lnTo>
                    <a:pt x="541020" y="44196"/>
                  </a:lnTo>
                  <a:lnTo>
                    <a:pt x="541020" y="0"/>
                  </a:lnTo>
                  <a:lnTo>
                    <a:pt x="516636" y="0"/>
                  </a:lnTo>
                  <a:lnTo>
                    <a:pt x="516636" y="105156"/>
                  </a:lnTo>
                  <a:lnTo>
                    <a:pt x="541020" y="105156"/>
                  </a:lnTo>
                  <a:lnTo>
                    <a:pt x="541020" y="64008"/>
                  </a:lnTo>
                  <a:lnTo>
                    <a:pt x="568452" y="64008"/>
                  </a:lnTo>
                  <a:lnTo>
                    <a:pt x="568452" y="44196"/>
                  </a:lnTo>
                  <a:close/>
                </a:path>
                <a:path w="1013460" h="195580">
                  <a:moveTo>
                    <a:pt x="742188" y="105156"/>
                  </a:moveTo>
                  <a:lnTo>
                    <a:pt x="719328" y="105156"/>
                  </a:lnTo>
                  <a:lnTo>
                    <a:pt x="719328" y="123444"/>
                  </a:lnTo>
                  <a:lnTo>
                    <a:pt x="719328" y="143256"/>
                  </a:lnTo>
                  <a:lnTo>
                    <a:pt x="719328" y="156972"/>
                  </a:lnTo>
                  <a:lnTo>
                    <a:pt x="649224" y="156972"/>
                  </a:lnTo>
                  <a:lnTo>
                    <a:pt x="649224" y="143256"/>
                  </a:lnTo>
                  <a:lnTo>
                    <a:pt x="719328" y="143256"/>
                  </a:lnTo>
                  <a:lnTo>
                    <a:pt x="719328" y="123444"/>
                  </a:lnTo>
                  <a:lnTo>
                    <a:pt x="649224" y="123444"/>
                  </a:lnTo>
                  <a:lnTo>
                    <a:pt x="649224" y="105156"/>
                  </a:lnTo>
                  <a:lnTo>
                    <a:pt x="626364" y="105156"/>
                  </a:lnTo>
                  <a:lnTo>
                    <a:pt x="626364" y="176784"/>
                  </a:lnTo>
                  <a:lnTo>
                    <a:pt x="742188" y="176784"/>
                  </a:lnTo>
                  <a:lnTo>
                    <a:pt x="742188" y="105156"/>
                  </a:lnTo>
                  <a:close/>
                </a:path>
                <a:path w="1013460" h="195580">
                  <a:moveTo>
                    <a:pt x="742188" y="0"/>
                  </a:moveTo>
                  <a:lnTo>
                    <a:pt x="719328" y="0"/>
                  </a:lnTo>
                  <a:lnTo>
                    <a:pt x="719328" y="38100"/>
                  </a:lnTo>
                  <a:lnTo>
                    <a:pt x="684276" y="38100"/>
                  </a:lnTo>
                  <a:lnTo>
                    <a:pt x="684276" y="6096"/>
                  </a:lnTo>
                  <a:lnTo>
                    <a:pt x="659892" y="6096"/>
                  </a:lnTo>
                  <a:lnTo>
                    <a:pt x="659892" y="30480"/>
                  </a:lnTo>
                  <a:lnTo>
                    <a:pt x="659892" y="50292"/>
                  </a:lnTo>
                  <a:lnTo>
                    <a:pt x="659892" y="68580"/>
                  </a:lnTo>
                  <a:lnTo>
                    <a:pt x="620268" y="68580"/>
                  </a:lnTo>
                  <a:lnTo>
                    <a:pt x="620268" y="50292"/>
                  </a:lnTo>
                  <a:lnTo>
                    <a:pt x="659892" y="50292"/>
                  </a:lnTo>
                  <a:lnTo>
                    <a:pt x="659892" y="30480"/>
                  </a:lnTo>
                  <a:lnTo>
                    <a:pt x="620268" y="30480"/>
                  </a:lnTo>
                  <a:lnTo>
                    <a:pt x="620268" y="6096"/>
                  </a:lnTo>
                  <a:lnTo>
                    <a:pt x="595884" y="6096"/>
                  </a:lnTo>
                  <a:lnTo>
                    <a:pt x="595884" y="86868"/>
                  </a:lnTo>
                  <a:lnTo>
                    <a:pt x="684276" y="86868"/>
                  </a:lnTo>
                  <a:lnTo>
                    <a:pt x="684276" y="57912"/>
                  </a:lnTo>
                  <a:lnTo>
                    <a:pt x="719328" y="57912"/>
                  </a:lnTo>
                  <a:lnTo>
                    <a:pt x="719328" y="97536"/>
                  </a:lnTo>
                  <a:lnTo>
                    <a:pt x="742188" y="97536"/>
                  </a:lnTo>
                  <a:lnTo>
                    <a:pt x="742188" y="0"/>
                  </a:lnTo>
                  <a:close/>
                </a:path>
                <a:path w="1013460" h="195580">
                  <a:moveTo>
                    <a:pt x="925068" y="155448"/>
                  </a:moveTo>
                  <a:lnTo>
                    <a:pt x="827532" y="155448"/>
                  </a:lnTo>
                  <a:lnTo>
                    <a:pt x="827532" y="124968"/>
                  </a:lnTo>
                  <a:lnTo>
                    <a:pt x="804672" y="124968"/>
                  </a:lnTo>
                  <a:lnTo>
                    <a:pt x="804672" y="175260"/>
                  </a:lnTo>
                  <a:lnTo>
                    <a:pt x="925068" y="175260"/>
                  </a:lnTo>
                  <a:lnTo>
                    <a:pt x="925068" y="155448"/>
                  </a:lnTo>
                  <a:close/>
                </a:path>
                <a:path w="1013460" h="195580">
                  <a:moveTo>
                    <a:pt x="946404" y="97536"/>
                  </a:moveTo>
                  <a:lnTo>
                    <a:pt x="874776" y="97536"/>
                  </a:lnTo>
                  <a:lnTo>
                    <a:pt x="874776" y="82296"/>
                  </a:lnTo>
                  <a:lnTo>
                    <a:pt x="925068" y="82296"/>
                  </a:lnTo>
                  <a:lnTo>
                    <a:pt x="925068" y="62484"/>
                  </a:lnTo>
                  <a:lnTo>
                    <a:pt x="829056" y="62484"/>
                  </a:lnTo>
                  <a:lnTo>
                    <a:pt x="829056" y="50292"/>
                  </a:lnTo>
                  <a:lnTo>
                    <a:pt x="897636" y="50292"/>
                  </a:lnTo>
                  <a:lnTo>
                    <a:pt x="920496" y="50292"/>
                  </a:lnTo>
                  <a:lnTo>
                    <a:pt x="920496" y="3048"/>
                  </a:lnTo>
                  <a:lnTo>
                    <a:pt x="806196" y="3048"/>
                  </a:lnTo>
                  <a:lnTo>
                    <a:pt x="806196" y="22860"/>
                  </a:lnTo>
                  <a:lnTo>
                    <a:pt x="897636" y="22860"/>
                  </a:lnTo>
                  <a:lnTo>
                    <a:pt x="897636" y="33528"/>
                  </a:lnTo>
                  <a:lnTo>
                    <a:pt x="806196" y="33528"/>
                  </a:lnTo>
                  <a:lnTo>
                    <a:pt x="806196" y="82296"/>
                  </a:lnTo>
                  <a:lnTo>
                    <a:pt x="829056" y="82296"/>
                  </a:lnTo>
                  <a:lnTo>
                    <a:pt x="851916" y="82296"/>
                  </a:lnTo>
                  <a:lnTo>
                    <a:pt x="851916" y="97536"/>
                  </a:lnTo>
                  <a:lnTo>
                    <a:pt x="778764" y="97536"/>
                  </a:lnTo>
                  <a:lnTo>
                    <a:pt x="778764" y="115824"/>
                  </a:lnTo>
                  <a:lnTo>
                    <a:pt x="851916" y="115824"/>
                  </a:lnTo>
                  <a:lnTo>
                    <a:pt x="874776" y="115824"/>
                  </a:lnTo>
                  <a:lnTo>
                    <a:pt x="946404" y="115824"/>
                  </a:lnTo>
                  <a:lnTo>
                    <a:pt x="946404" y="97536"/>
                  </a:lnTo>
                  <a:close/>
                </a:path>
                <a:path w="1013460" h="195580">
                  <a:moveTo>
                    <a:pt x="1013460" y="111239"/>
                  </a:moveTo>
                  <a:lnTo>
                    <a:pt x="1011478" y="87833"/>
                  </a:lnTo>
                  <a:lnTo>
                    <a:pt x="1005649" y="65709"/>
                  </a:lnTo>
                  <a:lnTo>
                    <a:pt x="996099" y="45021"/>
                  </a:lnTo>
                  <a:lnTo>
                    <a:pt x="982980" y="25895"/>
                  </a:lnTo>
                  <a:lnTo>
                    <a:pt x="961644" y="25895"/>
                  </a:lnTo>
                  <a:lnTo>
                    <a:pt x="974521" y="45669"/>
                  </a:lnTo>
                  <a:lnTo>
                    <a:pt x="983551" y="66281"/>
                  </a:lnTo>
                  <a:lnTo>
                    <a:pt x="988860" y="88049"/>
                  </a:lnTo>
                  <a:lnTo>
                    <a:pt x="990600" y="111239"/>
                  </a:lnTo>
                  <a:lnTo>
                    <a:pt x="988860" y="134416"/>
                  </a:lnTo>
                  <a:lnTo>
                    <a:pt x="983551" y="156006"/>
                  </a:lnTo>
                  <a:lnTo>
                    <a:pt x="974521" y="176187"/>
                  </a:lnTo>
                  <a:lnTo>
                    <a:pt x="961644" y="195059"/>
                  </a:lnTo>
                  <a:lnTo>
                    <a:pt x="982980" y="195059"/>
                  </a:lnTo>
                  <a:lnTo>
                    <a:pt x="996099" y="177038"/>
                  </a:lnTo>
                  <a:lnTo>
                    <a:pt x="1005649" y="157149"/>
                  </a:lnTo>
                  <a:lnTo>
                    <a:pt x="1011478" y="135267"/>
                  </a:lnTo>
                  <a:lnTo>
                    <a:pt x="1013460" y="111239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3175" y="2744723"/>
            <a:ext cx="9355835" cy="428091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45" y="548132"/>
            <a:ext cx="703072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C00000"/>
                </a:solidFill>
              </a:rPr>
              <a:t>Demonstrate</a:t>
            </a:r>
            <a:r>
              <a:rPr sz="1950" spc="-27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the</a:t>
            </a:r>
            <a:r>
              <a:rPr sz="1950" spc="-315" dirty="0">
                <a:solidFill>
                  <a:srgbClr val="C00000"/>
                </a:solidFill>
              </a:rPr>
              <a:t> </a:t>
            </a:r>
            <a:r>
              <a:rPr sz="1950" spc="-150" dirty="0">
                <a:solidFill>
                  <a:srgbClr val="C00000"/>
                </a:solidFill>
              </a:rPr>
              <a:t>Impact</a:t>
            </a:r>
            <a:r>
              <a:rPr sz="1950" spc="-30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30" dirty="0">
                <a:solidFill>
                  <a:srgbClr val="C00000"/>
                </a:solidFill>
              </a:rPr>
              <a:t>ROI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10" dirty="0">
                <a:solidFill>
                  <a:srgbClr val="C00000"/>
                </a:solidFill>
              </a:rPr>
              <a:t>of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55" dirty="0">
                <a:solidFill>
                  <a:srgbClr val="C00000"/>
                </a:solidFill>
              </a:rPr>
              <a:t>Learning</a:t>
            </a:r>
            <a:r>
              <a:rPr sz="1950" spc="-275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80" dirty="0">
                <a:solidFill>
                  <a:srgbClr val="C00000"/>
                </a:solidFill>
              </a:rPr>
              <a:t>Talent</a:t>
            </a:r>
            <a:r>
              <a:rPr sz="1950" spc="-290" dirty="0">
                <a:solidFill>
                  <a:srgbClr val="C00000"/>
                </a:solidFill>
              </a:rPr>
              <a:t> </a:t>
            </a:r>
            <a:r>
              <a:rPr sz="1950" spc="-160" dirty="0">
                <a:solidFill>
                  <a:srgbClr val="C00000"/>
                </a:solidFill>
              </a:rPr>
              <a:t>Development</a:t>
            </a:r>
            <a:endParaRPr sz="1950"/>
          </a:p>
          <a:p>
            <a:pPr marL="12700">
              <a:lnSpc>
                <a:spcPct val="100000"/>
              </a:lnSpc>
            </a:pPr>
            <a:r>
              <a:rPr spc="-160" dirty="0"/>
              <a:t>학습</a:t>
            </a:r>
            <a:r>
              <a:rPr dirty="0"/>
              <a:t>,</a:t>
            </a:r>
            <a:r>
              <a:rPr spc="-315" dirty="0"/>
              <a:t> </a:t>
            </a:r>
            <a:r>
              <a:rPr spc="-165" dirty="0"/>
              <a:t>T</a:t>
            </a:r>
            <a:r>
              <a:rPr spc="-170" dirty="0"/>
              <a:t>D</a:t>
            </a:r>
            <a:r>
              <a:rPr spc="10" dirty="0"/>
              <a:t>의</a:t>
            </a:r>
            <a:r>
              <a:rPr spc="-315" dirty="0"/>
              <a:t> </a:t>
            </a:r>
            <a:r>
              <a:rPr spc="-160" dirty="0"/>
              <a:t>영향</a:t>
            </a:r>
            <a:r>
              <a:rPr spc="10" dirty="0"/>
              <a:t>력</a:t>
            </a:r>
            <a:r>
              <a:rPr spc="-315" dirty="0"/>
              <a:t> </a:t>
            </a:r>
            <a:r>
              <a:rPr spc="10" dirty="0"/>
              <a:t>및</a:t>
            </a:r>
            <a:r>
              <a:rPr spc="-325" dirty="0"/>
              <a:t> </a:t>
            </a:r>
            <a:r>
              <a:rPr spc="-185" dirty="0"/>
              <a:t>R</a:t>
            </a:r>
            <a:r>
              <a:rPr spc="-160" dirty="0"/>
              <a:t>O</a:t>
            </a:r>
            <a:r>
              <a:rPr dirty="0"/>
              <a:t>I</a:t>
            </a:r>
            <a:r>
              <a:rPr spc="-310" dirty="0"/>
              <a:t> </a:t>
            </a:r>
            <a:r>
              <a:rPr spc="-160" dirty="0"/>
              <a:t>입</a:t>
            </a:r>
            <a:r>
              <a:rPr spc="10" dirty="0"/>
              <a:t>증</a:t>
            </a:r>
            <a:r>
              <a:rPr spc="-325" dirty="0"/>
              <a:t> </a:t>
            </a:r>
            <a:r>
              <a:rPr spc="-160" dirty="0"/>
              <a:t>방</a:t>
            </a:r>
            <a:r>
              <a:rPr spc="10" dirty="0"/>
              <a:t>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541" y="344423"/>
            <a:ext cx="142240" cy="111760"/>
            <a:chOff x="327541" y="344423"/>
            <a:chExt cx="142240" cy="111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77" y="344423"/>
              <a:ext cx="44195" cy="109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41" y="345947"/>
              <a:ext cx="76199" cy="1097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45" y="338327"/>
            <a:ext cx="1522472" cy="1508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8437" y="32765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6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0895" y="1863094"/>
            <a:ext cx="9359265" cy="805180"/>
            <a:chOff x="460895" y="1863094"/>
            <a:chExt cx="9359265" cy="805180"/>
          </a:xfrm>
        </p:grpSpPr>
        <p:sp>
          <p:nvSpPr>
            <p:cNvPr id="9" name="object 9"/>
            <p:cNvSpPr/>
            <p:nvPr/>
          </p:nvSpPr>
          <p:spPr>
            <a:xfrm>
              <a:off x="467749" y="1869947"/>
              <a:ext cx="9345295" cy="791210"/>
            </a:xfrm>
            <a:custGeom>
              <a:avLst/>
              <a:gdLst/>
              <a:ahLst/>
              <a:cxnLst/>
              <a:rect l="l" t="t" r="r" b="b"/>
              <a:pathLst>
                <a:path w="9345295" h="791210">
                  <a:moveTo>
                    <a:pt x="9345134" y="765047"/>
                  </a:moveTo>
                  <a:lnTo>
                    <a:pt x="9345134" y="25907"/>
                  </a:lnTo>
                  <a:lnTo>
                    <a:pt x="9343014" y="16073"/>
                  </a:lnTo>
                  <a:lnTo>
                    <a:pt x="9337323" y="7810"/>
                  </a:lnTo>
                  <a:lnTo>
                    <a:pt x="9329060" y="2119"/>
                  </a:lnTo>
                  <a:lnTo>
                    <a:pt x="9319226" y="0"/>
                  </a:lnTo>
                  <a:lnTo>
                    <a:pt x="24383" y="0"/>
                  </a:lnTo>
                  <a:lnTo>
                    <a:pt x="14787" y="2119"/>
                  </a:lnTo>
                  <a:lnTo>
                    <a:pt x="7048" y="7810"/>
                  </a:lnTo>
                  <a:lnTo>
                    <a:pt x="1881" y="16073"/>
                  </a:lnTo>
                  <a:lnTo>
                    <a:pt x="0" y="25907"/>
                  </a:lnTo>
                  <a:lnTo>
                    <a:pt x="0" y="765047"/>
                  </a:lnTo>
                  <a:lnTo>
                    <a:pt x="1881" y="774882"/>
                  </a:lnTo>
                  <a:lnTo>
                    <a:pt x="7048" y="783145"/>
                  </a:lnTo>
                  <a:lnTo>
                    <a:pt x="14787" y="788836"/>
                  </a:lnTo>
                  <a:lnTo>
                    <a:pt x="24383" y="790955"/>
                  </a:lnTo>
                  <a:lnTo>
                    <a:pt x="9319226" y="790955"/>
                  </a:lnTo>
                  <a:lnTo>
                    <a:pt x="9329060" y="788836"/>
                  </a:lnTo>
                  <a:lnTo>
                    <a:pt x="9337323" y="783145"/>
                  </a:lnTo>
                  <a:lnTo>
                    <a:pt x="9343014" y="774882"/>
                  </a:lnTo>
                  <a:lnTo>
                    <a:pt x="9345134" y="76504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749" y="1869947"/>
              <a:ext cx="9345295" cy="791210"/>
            </a:xfrm>
            <a:custGeom>
              <a:avLst/>
              <a:gdLst/>
              <a:ahLst/>
              <a:cxnLst/>
              <a:rect l="l" t="t" r="r" b="b"/>
              <a:pathLst>
                <a:path w="9345295" h="791210">
                  <a:moveTo>
                    <a:pt x="0" y="25907"/>
                  </a:moveTo>
                  <a:lnTo>
                    <a:pt x="9319226" y="0"/>
                  </a:lnTo>
                  <a:lnTo>
                    <a:pt x="9329060" y="2119"/>
                  </a:lnTo>
                  <a:lnTo>
                    <a:pt x="9337323" y="7810"/>
                  </a:lnTo>
                  <a:lnTo>
                    <a:pt x="9343014" y="16073"/>
                  </a:lnTo>
                  <a:lnTo>
                    <a:pt x="9345134" y="25907"/>
                  </a:lnTo>
                  <a:lnTo>
                    <a:pt x="9345134" y="765047"/>
                  </a:lnTo>
                  <a:lnTo>
                    <a:pt x="24383" y="790955"/>
                  </a:lnTo>
                  <a:lnTo>
                    <a:pt x="14787" y="788836"/>
                  </a:lnTo>
                  <a:lnTo>
                    <a:pt x="7048" y="783145"/>
                  </a:lnTo>
                  <a:lnTo>
                    <a:pt x="1881" y="774882"/>
                  </a:lnTo>
                  <a:lnTo>
                    <a:pt x="0" y="765047"/>
                  </a:lnTo>
                  <a:lnTo>
                    <a:pt x="0" y="25907"/>
                  </a:lnTo>
                  <a:close/>
                </a:path>
              </a:pathLst>
            </a:custGeom>
            <a:ln w="13707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1729" y="2018796"/>
            <a:ext cx="9133205" cy="4787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07645" marR="5080" indent="-195580">
              <a:lnSpc>
                <a:spcPts val="1750"/>
              </a:lnSpc>
              <a:spcBef>
                <a:spcPts val="21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10" dirty="0">
                <a:latin typeface="맑은 고딕"/>
                <a:cs typeface="맑은 고딕"/>
              </a:rPr>
              <a:t>각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단계별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프로그램의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효과를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체계적으로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평가하고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명확한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데이터를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u</a:t>
            </a:r>
            <a:r>
              <a:rPr sz="1500" spc="10" dirty="0">
                <a:latin typeface="맑은 고딕"/>
                <a:cs typeface="맑은 고딕"/>
              </a:rPr>
              <a:t>卜탕으로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프로그램의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경제적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가치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입증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및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전략적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목표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달성에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기여</a:t>
            </a:r>
            <a:endParaRPr sz="1500">
              <a:latin typeface="맑은 고딕"/>
              <a:cs typeface="맑은 고딕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3177" y="1361698"/>
            <a:ext cx="4697095" cy="393700"/>
            <a:chOff x="463177" y="1361698"/>
            <a:chExt cx="4697095" cy="393700"/>
          </a:xfrm>
        </p:grpSpPr>
        <p:sp>
          <p:nvSpPr>
            <p:cNvPr id="13" name="object 13"/>
            <p:cNvSpPr/>
            <p:nvPr/>
          </p:nvSpPr>
          <p:spPr>
            <a:xfrm>
              <a:off x="495181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177" y="136855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177" y="173431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861" y="1501140"/>
              <a:ext cx="190496" cy="1432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8365" y="1475244"/>
              <a:ext cx="3510279" cy="184785"/>
            </a:xfrm>
            <a:custGeom>
              <a:avLst/>
              <a:gdLst/>
              <a:ahLst/>
              <a:cxnLst/>
              <a:rect l="l" t="t" r="r" b="b"/>
              <a:pathLst>
                <a:path w="3510279" h="184785">
                  <a:moveTo>
                    <a:pt x="111252" y="166116"/>
                  </a:moveTo>
                  <a:lnTo>
                    <a:pt x="85344" y="126492"/>
                  </a:lnTo>
                  <a:lnTo>
                    <a:pt x="64008" y="105156"/>
                  </a:lnTo>
                  <a:lnTo>
                    <a:pt x="64008" y="103632"/>
                  </a:lnTo>
                  <a:lnTo>
                    <a:pt x="67056" y="102831"/>
                  </a:lnTo>
                  <a:lnTo>
                    <a:pt x="71437" y="101701"/>
                  </a:lnTo>
                  <a:lnTo>
                    <a:pt x="77724" y="98488"/>
                  </a:lnTo>
                  <a:lnTo>
                    <a:pt x="94488" y="65532"/>
                  </a:lnTo>
                  <a:lnTo>
                    <a:pt x="91605" y="49530"/>
                  </a:lnTo>
                  <a:lnTo>
                    <a:pt x="82867" y="38100"/>
                  </a:lnTo>
                  <a:lnTo>
                    <a:pt x="68122" y="31242"/>
                  </a:lnTo>
                  <a:lnTo>
                    <a:pt x="67056" y="31127"/>
                  </a:lnTo>
                  <a:lnTo>
                    <a:pt x="67056" y="68580"/>
                  </a:lnTo>
                  <a:lnTo>
                    <a:pt x="67056" y="76200"/>
                  </a:lnTo>
                  <a:lnTo>
                    <a:pt x="60960" y="85344"/>
                  </a:lnTo>
                  <a:lnTo>
                    <a:pt x="56388" y="89916"/>
                  </a:lnTo>
                  <a:lnTo>
                    <a:pt x="50292" y="91440"/>
                  </a:lnTo>
                  <a:lnTo>
                    <a:pt x="27432" y="91440"/>
                  </a:lnTo>
                  <a:lnTo>
                    <a:pt x="27432" y="50292"/>
                  </a:lnTo>
                  <a:lnTo>
                    <a:pt x="42672" y="50292"/>
                  </a:lnTo>
                  <a:lnTo>
                    <a:pt x="53555" y="51435"/>
                  </a:lnTo>
                  <a:lnTo>
                    <a:pt x="61150" y="54864"/>
                  </a:lnTo>
                  <a:lnTo>
                    <a:pt x="65608" y="60579"/>
                  </a:lnTo>
                  <a:lnTo>
                    <a:pt x="67056" y="68580"/>
                  </a:lnTo>
                  <a:lnTo>
                    <a:pt x="67056" y="31127"/>
                  </a:lnTo>
                  <a:lnTo>
                    <a:pt x="47244" y="28956"/>
                  </a:lnTo>
                  <a:lnTo>
                    <a:pt x="0" y="28956"/>
                  </a:lnTo>
                  <a:lnTo>
                    <a:pt x="0" y="166116"/>
                  </a:lnTo>
                  <a:lnTo>
                    <a:pt x="27432" y="166116"/>
                  </a:lnTo>
                  <a:lnTo>
                    <a:pt x="27432" y="112776"/>
                  </a:lnTo>
                  <a:lnTo>
                    <a:pt x="44196" y="112776"/>
                  </a:lnTo>
                  <a:lnTo>
                    <a:pt x="50292" y="118872"/>
                  </a:lnTo>
                  <a:lnTo>
                    <a:pt x="53340" y="123444"/>
                  </a:lnTo>
                  <a:lnTo>
                    <a:pt x="57912" y="131064"/>
                  </a:lnTo>
                  <a:lnTo>
                    <a:pt x="64008" y="140411"/>
                  </a:lnTo>
                  <a:lnTo>
                    <a:pt x="80772" y="166116"/>
                  </a:lnTo>
                  <a:lnTo>
                    <a:pt x="111252" y="166116"/>
                  </a:lnTo>
                  <a:close/>
                </a:path>
                <a:path w="3510279" h="184785">
                  <a:moveTo>
                    <a:pt x="248412" y="96012"/>
                  </a:moveTo>
                  <a:lnTo>
                    <a:pt x="238125" y="56578"/>
                  </a:lnTo>
                  <a:lnTo>
                    <a:pt x="220980" y="37452"/>
                  </a:lnTo>
                  <a:lnTo>
                    <a:pt x="220980" y="99060"/>
                  </a:lnTo>
                  <a:lnTo>
                    <a:pt x="220383" y="109004"/>
                  </a:lnTo>
                  <a:lnTo>
                    <a:pt x="198120" y="142875"/>
                  </a:lnTo>
                  <a:lnTo>
                    <a:pt x="181356" y="146304"/>
                  </a:lnTo>
                  <a:lnTo>
                    <a:pt x="172783" y="145440"/>
                  </a:lnTo>
                  <a:lnTo>
                    <a:pt x="145732" y="117348"/>
                  </a:lnTo>
                  <a:lnTo>
                    <a:pt x="143256" y="97536"/>
                  </a:lnTo>
                  <a:lnTo>
                    <a:pt x="143852" y="87795"/>
                  </a:lnTo>
                  <a:lnTo>
                    <a:pt x="166116" y="53721"/>
                  </a:lnTo>
                  <a:lnTo>
                    <a:pt x="182880" y="50292"/>
                  </a:lnTo>
                  <a:lnTo>
                    <a:pt x="191452" y="51117"/>
                  </a:lnTo>
                  <a:lnTo>
                    <a:pt x="218503" y="78486"/>
                  </a:lnTo>
                  <a:lnTo>
                    <a:pt x="220980" y="99060"/>
                  </a:lnTo>
                  <a:lnTo>
                    <a:pt x="220980" y="37452"/>
                  </a:lnTo>
                  <a:lnTo>
                    <a:pt x="209931" y="31242"/>
                  </a:lnTo>
                  <a:lnTo>
                    <a:pt x="197116" y="27279"/>
                  </a:lnTo>
                  <a:lnTo>
                    <a:pt x="182880" y="25908"/>
                  </a:lnTo>
                  <a:lnTo>
                    <a:pt x="168617" y="27305"/>
                  </a:lnTo>
                  <a:lnTo>
                    <a:pt x="134112" y="47244"/>
                  </a:lnTo>
                  <a:lnTo>
                    <a:pt x="115684" y="83883"/>
                  </a:lnTo>
                  <a:lnTo>
                    <a:pt x="114300" y="99060"/>
                  </a:lnTo>
                  <a:lnTo>
                    <a:pt x="115443" y="114198"/>
                  </a:lnTo>
                  <a:lnTo>
                    <a:pt x="132588" y="149352"/>
                  </a:lnTo>
                  <a:lnTo>
                    <a:pt x="167093" y="167995"/>
                  </a:lnTo>
                  <a:lnTo>
                    <a:pt x="181356" y="169164"/>
                  </a:lnTo>
                  <a:lnTo>
                    <a:pt x="195618" y="167995"/>
                  </a:lnTo>
                  <a:lnTo>
                    <a:pt x="208597" y="164401"/>
                  </a:lnTo>
                  <a:lnTo>
                    <a:pt x="220141" y="158229"/>
                  </a:lnTo>
                  <a:lnTo>
                    <a:pt x="220980" y="157480"/>
                  </a:lnTo>
                  <a:lnTo>
                    <a:pt x="230124" y="149352"/>
                  </a:lnTo>
                  <a:lnTo>
                    <a:pt x="238125" y="138442"/>
                  </a:lnTo>
                  <a:lnTo>
                    <a:pt x="243840" y="126111"/>
                  </a:lnTo>
                  <a:lnTo>
                    <a:pt x="247269" y="112052"/>
                  </a:lnTo>
                  <a:lnTo>
                    <a:pt x="248412" y="96012"/>
                  </a:lnTo>
                  <a:close/>
                </a:path>
                <a:path w="3510279" h="184785">
                  <a:moveTo>
                    <a:pt x="300228" y="28956"/>
                  </a:moveTo>
                  <a:lnTo>
                    <a:pt x="272796" y="28956"/>
                  </a:lnTo>
                  <a:lnTo>
                    <a:pt x="272796" y="166116"/>
                  </a:lnTo>
                  <a:lnTo>
                    <a:pt x="300228" y="166116"/>
                  </a:lnTo>
                  <a:lnTo>
                    <a:pt x="300228" y="28956"/>
                  </a:lnTo>
                  <a:close/>
                </a:path>
                <a:path w="3510279" h="184785">
                  <a:moveTo>
                    <a:pt x="489204" y="10668"/>
                  </a:moveTo>
                  <a:lnTo>
                    <a:pt x="466344" y="10668"/>
                  </a:lnTo>
                  <a:lnTo>
                    <a:pt x="466344" y="35052"/>
                  </a:lnTo>
                  <a:lnTo>
                    <a:pt x="466344" y="54864"/>
                  </a:lnTo>
                  <a:lnTo>
                    <a:pt x="466344" y="76200"/>
                  </a:lnTo>
                  <a:lnTo>
                    <a:pt x="426720" y="76200"/>
                  </a:lnTo>
                  <a:lnTo>
                    <a:pt x="426720" y="54864"/>
                  </a:lnTo>
                  <a:lnTo>
                    <a:pt x="466344" y="54864"/>
                  </a:lnTo>
                  <a:lnTo>
                    <a:pt x="466344" y="35052"/>
                  </a:lnTo>
                  <a:lnTo>
                    <a:pt x="426720" y="35052"/>
                  </a:lnTo>
                  <a:lnTo>
                    <a:pt x="426720" y="10668"/>
                  </a:lnTo>
                  <a:lnTo>
                    <a:pt x="402336" y="10668"/>
                  </a:lnTo>
                  <a:lnTo>
                    <a:pt x="402336" y="96012"/>
                  </a:lnTo>
                  <a:lnTo>
                    <a:pt x="489204" y="96012"/>
                  </a:lnTo>
                  <a:lnTo>
                    <a:pt x="489204" y="10668"/>
                  </a:lnTo>
                  <a:close/>
                </a:path>
                <a:path w="3510279" h="184785">
                  <a:moveTo>
                    <a:pt x="544068" y="146304"/>
                  </a:moveTo>
                  <a:lnTo>
                    <a:pt x="519684" y="116865"/>
                  </a:lnTo>
                  <a:lnTo>
                    <a:pt x="519684" y="146304"/>
                  </a:lnTo>
                  <a:lnTo>
                    <a:pt x="517398" y="154063"/>
                  </a:lnTo>
                  <a:lnTo>
                    <a:pt x="510540" y="159258"/>
                  </a:lnTo>
                  <a:lnTo>
                    <a:pt x="499110" y="162153"/>
                  </a:lnTo>
                  <a:lnTo>
                    <a:pt x="483108" y="163068"/>
                  </a:lnTo>
                  <a:lnTo>
                    <a:pt x="467982" y="162153"/>
                  </a:lnTo>
                  <a:lnTo>
                    <a:pt x="457009" y="159258"/>
                  </a:lnTo>
                  <a:lnTo>
                    <a:pt x="450316" y="154063"/>
                  </a:lnTo>
                  <a:lnTo>
                    <a:pt x="448056" y="146304"/>
                  </a:lnTo>
                  <a:lnTo>
                    <a:pt x="450316" y="139420"/>
                  </a:lnTo>
                  <a:lnTo>
                    <a:pt x="457009" y="134683"/>
                  </a:lnTo>
                  <a:lnTo>
                    <a:pt x="467982" y="131940"/>
                  </a:lnTo>
                  <a:lnTo>
                    <a:pt x="483108" y="131064"/>
                  </a:lnTo>
                  <a:lnTo>
                    <a:pt x="499110" y="131940"/>
                  </a:lnTo>
                  <a:lnTo>
                    <a:pt x="510540" y="134683"/>
                  </a:lnTo>
                  <a:lnTo>
                    <a:pt x="517398" y="139420"/>
                  </a:lnTo>
                  <a:lnTo>
                    <a:pt x="519684" y="146304"/>
                  </a:lnTo>
                  <a:lnTo>
                    <a:pt x="519684" y="116865"/>
                  </a:lnTo>
                  <a:lnTo>
                    <a:pt x="518680" y="116395"/>
                  </a:lnTo>
                  <a:lnTo>
                    <a:pt x="508635" y="113538"/>
                  </a:lnTo>
                  <a:lnTo>
                    <a:pt x="496874" y="111823"/>
                  </a:lnTo>
                  <a:lnTo>
                    <a:pt x="483108" y="111252"/>
                  </a:lnTo>
                  <a:lnTo>
                    <a:pt x="469988" y="111823"/>
                  </a:lnTo>
                  <a:lnTo>
                    <a:pt x="432028" y="126149"/>
                  </a:lnTo>
                  <a:lnTo>
                    <a:pt x="423672" y="146304"/>
                  </a:lnTo>
                  <a:lnTo>
                    <a:pt x="424548" y="154012"/>
                  </a:lnTo>
                  <a:lnTo>
                    <a:pt x="448056" y="177812"/>
                  </a:lnTo>
                  <a:lnTo>
                    <a:pt x="458152" y="180594"/>
                  </a:lnTo>
                  <a:lnTo>
                    <a:pt x="469988" y="182308"/>
                  </a:lnTo>
                  <a:lnTo>
                    <a:pt x="483108" y="182880"/>
                  </a:lnTo>
                  <a:lnTo>
                    <a:pt x="497090" y="182308"/>
                  </a:lnTo>
                  <a:lnTo>
                    <a:pt x="509206" y="180594"/>
                  </a:lnTo>
                  <a:lnTo>
                    <a:pt x="519328" y="177736"/>
                  </a:lnTo>
                  <a:lnTo>
                    <a:pt x="519684" y="177546"/>
                  </a:lnTo>
                  <a:lnTo>
                    <a:pt x="527304" y="173736"/>
                  </a:lnTo>
                  <a:lnTo>
                    <a:pt x="534428" y="167944"/>
                  </a:lnTo>
                  <a:lnTo>
                    <a:pt x="539686" y="161734"/>
                  </a:lnTo>
                  <a:lnTo>
                    <a:pt x="542950" y="154660"/>
                  </a:lnTo>
                  <a:lnTo>
                    <a:pt x="544068" y="146304"/>
                  </a:lnTo>
                  <a:close/>
                </a:path>
                <a:path w="3510279" h="184785">
                  <a:moveTo>
                    <a:pt x="568452" y="47244"/>
                  </a:moveTo>
                  <a:lnTo>
                    <a:pt x="541020" y="47244"/>
                  </a:lnTo>
                  <a:lnTo>
                    <a:pt x="541020" y="3048"/>
                  </a:lnTo>
                  <a:lnTo>
                    <a:pt x="516636" y="3048"/>
                  </a:lnTo>
                  <a:lnTo>
                    <a:pt x="516636" y="108204"/>
                  </a:lnTo>
                  <a:lnTo>
                    <a:pt x="541020" y="108204"/>
                  </a:lnTo>
                  <a:lnTo>
                    <a:pt x="541020" y="67056"/>
                  </a:lnTo>
                  <a:lnTo>
                    <a:pt x="568452" y="67056"/>
                  </a:lnTo>
                  <a:lnTo>
                    <a:pt x="568452" y="47244"/>
                  </a:lnTo>
                  <a:close/>
                </a:path>
                <a:path w="3510279" h="184785">
                  <a:moveTo>
                    <a:pt x="742188" y="108204"/>
                  </a:moveTo>
                  <a:lnTo>
                    <a:pt x="719328" y="108204"/>
                  </a:lnTo>
                  <a:lnTo>
                    <a:pt x="719328" y="126492"/>
                  </a:lnTo>
                  <a:lnTo>
                    <a:pt x="719328" y="146304"/>
                  </a:lnTo>
                  <a:lnTo>
                    <a:pt x="719328" y="160020"/>
                  </a:lnTo>
                  <a:lnTo>
                    <a:pt x="649224" y="160020"/>
                  </a:lnTo>
                  <a:lnTo>
                    <a:pt x="649224" y="146304"/>
                  </a:lnTo>
                  <a:lnTo>
                    <a:pt x="719328" y="146304"/>
                  </a:lnTo>
                  <a:lnTo>
                    <a:pt x="719328" y="126492"/>
                  </a:lnTo>
                  <a:lnTo>
                    <a:pt x="649224" y="126492"/>
                  </a:lnTo>
                  <a:lnTo>
                    <a:pt x="649224" y="108204"/>
                  </a:lnTo>
                  <a:lnTo>
                    <a:pt x="626364" y="108204"/>
                  </a:lnTo>
                  <a:lnTo>
                    <a:pt x="626364" y="179832"/>
                  </a:lnTo>
                  <a:lnTo>
                    <a:pt x="742188" y="179832"/>
                  </a:lnTo>
                  <a:lnTo>
                    <a:pt x="742188" y="108204"/>
                  </a:lnTo>
                  <a:close/>
                </a:path>
                <a:path w="3510279" h="184785">
                  <a:moveTo>
                    <a:pt x="742188" y="3048"/>
                  </a:moveTo>
                  <a:lnTo>
                    <a:pt x="719328" y="3048"/>
                  </a:lnTo>
                  <a:lnTo>
                    <a:pt x="719328" y="41148"/>
                  </a:lnTo>
                  <a:lnTo>
                    <a:pt x="684276" y="41148"/>
                  </a:lnTo>
                  <a:lnTo>
                    <a:pt x="684276" y="9144"/>
                  </a:lnTo>
                  <a:lnTo>
                    <a:pt x="659892" y="9144"/>
                  </a:lnTo>
                  <a:lnTo>
                    <a:pt x="659892" y="33528"/>
                  </a:lnTo>
                  <a:lnTo>
                    <a:pt x="659892" y="53340"/>
                  </a:lnTo>
                  <a:lnTo>
                    <a:pt x="659892" y="71628"/>
                  </a:lnTo>
                  <a:lnTo>
                    <a:pt x="620268" y="71628"/>
                  </a:lnTo>
                  <a:lnTo>
                    <a:pt x="620268" y="53340"/>
                  </a:lnTo>
                  <a:lnTo>
                    <a:pt x="659892" y="53340"/>
                  </a:lnTo>
                  <a:lnTo>
                    <a:pt x="659892" y="33528"/>
                  </a:lnTo>
                  <a:lnTo>
                    <a:pt x="620268" y="33528"/>
                  </a:lnTo>
                  <a:lnTo>
                    <a:pt x="620268" y="9144"/>
                  </a:lnTo>
                  <a:lnTo>
                    <a:pt x="595884" y="9144"/>
                  </a:lnTo>
                  <a:lnTo>
                    <a:pt x="595884" y="89916"/>
                  </a:lnTo>
                  <a:lnTo>
                    <a:pt x="684276" y="89916"/>
                  </a:lnTo>
                  <a:lnTo>
                    <a:pt x="684276" y="60960"/>
                  </a:lnTo>
                  <a:lnTo>
                    <a:pt x="719328" y="60960"/>
                  </a:lnTo>
                  <a:lnTo>
                    <a:pt x="719328" y="100584"/>
                  </a:lnTo>
                  <a:lnTo>
                    <a:pt x="742188" y="100584"/>
                  </a:lnTo>
                  <a:lnTo>
                    <a:pt x="742188" y="3048"/>
                  </a:lnTo>
                  <a:close/>
                </a:path>
                <a:path w="3510279" h="184785">
                  <a:moveTo>
                    <a:pt x="925068" y="158496"/>
                  </a:moveTo>
                  <a:lnTo>
                    <a:pt x="827532" y="158496"/>
                  </a:lnTo>
                  <a:lnTo>
                    <a:pt x="827532" y="128016"/>
                  </a:lnTo>
                  <a:lnTo>
                    <a:pt x="804672" y="128016"/>
                  </a:lnTo>
                  <a:lnTo>
                    <a:pt x="804672" y="178308"/>
                  </a:lnTo>
                  <a:lnTo>
                    <a:pt x="925068" y="178308"/>
                  </a:lnTo>
                  <a:lnTo>
                    <a:pt x="925068" y="158496"/>
                  </a:lnTo>
                  <a:close/>
                </a:path>
                <a:path w="3510279" h="184785">
                  <a:moveTo>
                    <a:pt x="946404" y="100584"/>
                  </a:moveTo>
                  <a:lnTo>
                    <a:pt x="874776" y="100584"/>
                  </a:lnTo>
                  <a:lnTo>
                    <a:pt x="874776" y="85344"/>
                  </a:lnTo>
                  <a:lnTo>
                    <a:pt x="925068" y="85344"/>
                  </a:lnTo>
                  <a:lnTo>
                    <a:pt x="925068" y="65532"/>
                  </a:lnTo>
                  <a:lnTo>
                    <a:pt x="829056" y="65532"/>
                  </a:lnTo>
                  <a:lnTo>
                    <a:pt x="829056" y="53340"/>
                  </a:lnTo>
                  <a:lnTo>
                    <a:pt x="897636" y="53340"/>
                  </a:lnTo>
                  <a:lnTo>
                    <a:pt x="920496" y="53340"/>
                  </a:lnTo>
                  <a:lnTo>
                    <a:pt x="920496" y="6096"/>
                  </a:lnTo>
                  <a:lnTo>
                    <a:pt x="806196" y="6096"/>
                  </a:lnTo>
                  <a:lnTo>
                    <a:pt x="806196" y="25908"/>
                  </a:lnTo>
                  <a:lnTo>
                    <a:pt x="897636" y="25908"/>
                  </a:lnTo>
                  <a:lnTo>
                    <a:pt x="897636" y="36576"/>
                  </a:lnTo>
                  <a:lnTo>
                    <a:pt x="806196" y="36576"/>
                  </a:lnTo>
                  <a:lnTo>
                    <a:pt x="806196" y="85344"/>
                  </a:lnTo>
                  <a:lnTo>
                    <a:pt x="829056" y="85344"/>
                  </a:lnTo>
                  <a:lnTo>
                    <a:pt x="851916" y="85344"/>
                  </a:lnTo>
                  <a:lnTo>
                    <a:pt x="851916" y="100584"/>
                  </a:lnTo>
                  <a:lnTo>
                    <a:pt x="778764" y="100584"/>
                  </a:lnTo>
                  <a:lnTo>
                    <a:pt x="778764" y="118872"/>
                  </a:lnTo>
                  <a:lnTo>
                    <a:pt x="851916" y="118872"/>
                  </a:lnTo>
                  <a:lnTo>
                    <a:pt x="874776" y="118872"/>
                  </a:lnTo>
                  <a:lnTo>
                    <a:pt x="946404" y="118872"/>
                  </a:lnTo>
                  <a:lnTo>
                    <a:pt x="946404" y="100584"/>
                  </a:lnTo>
                  <a:close/>
                </a:path>
                <a:path w="3510279" h="184785">
                  <a:moveTo>
                    <a:pt x="1115568" y="35052"/>
                  </a:moveTo>
                  <a:lnTo>
                    <a:pt x="1092708" y="8763"/>
                  </a:lnTo>
                  <a:lnTo>
                    <a:pt x="1092708" y="30480"/>
                  </a:lnTo>
                  <a:lnTo>
                    <a:pt x="1092708" y="39624"/>
                  </a:lnTo>
                  <a:lnTo>
                    <a:pt x="1054608" y="48768"/>
                  </a:lnTo>
                  <a:lnTo>
                    <a:pt x="1046035" y="48501"/>
                  </a:lnTo>
                  <a:lnTo>
                    <a:pt x="1018032" y="39624"/>
                  </a:lnTo>
                  <a:lnTo>
                    <a:pt x="1018032" y="30480"/>
                  </a:lnTo>
                  <a:lnTo>
                    <a:pt x="1054608" y="21336"/>
                  </a:lnTo>
                  <a:lnTo>
                    <a:pt x="1064056" y="21590"/>
                  </a:lnTo>
                  <a:lnTo>
                    <a:pt x="1092708" y="30480"/>
                  </a:lnTo>
                  <a:lnTo>
                    <a:pt x="1092708" y="8763"/>
                  </a:lnTo>
                  <a:lnTo>
                    <a:pt x="1091463" y="8191"/>
                  </a:lnTo>
                  <a:lnTo>
                    <a:pt x="1080897" y="5334"/>
                  </a:lnTo>
                  <a:lnTo>
                    <a:pt x="1068603" y="3619"/>
                  </a:lnTo>
                  <a:lnTo>
                    <a:pt x="1054608" y="3048"/>
                  </a:lnTo>
                  <a:lnTo>
                    <a:pt x="1041488" y="3619"/>
                  </a:lnTo>
                  <a:lnTo>
                    <a:pt x="1003287" y="16192"/>
                  </a:lnTo>
                  <a:lnTo>
                    <a:pt x="993648" y="35052"/>
                  </a:lnTo>
                  <a:lnTo>
                    <a:pt x="994765" y="41617"/>
                  </a:lnTo>
                  <a:lnTo>
                    <a:pt x="998029" y="47625"/>
                  </a:lnTo>
                  <a:lnTo>
                    <a:pt x="1003287" y="53047"/>
                  </a:lnTo>
                  <a:lnTo>
                    <a:pt x="1010412" y="57912"/>
                  </a:lnTo>
                  <a:lnTo>
                    <a:pt x="1018032" y="61353"/>
                  </a:lnTo>
                  <a:lnTo>
                    <a:pt x="1019251" y="61912"/>
                  </a:lnTo>
                  <a:lnTo>
                    <a:pt x="1029652" y="64770"/>
                  </a:lnTo>
                  <a:lnTo>
                    <a:pt x="1041488" y="66484"/>
                  </a:lnTo>
                  <a:lnTo>
                    <a:pt x="1054608" y="67056"/>
                  </a:lnTo>
                  <a:lnTo>
                    <a:pt x="1068603" y="66484"/>
                  </a:lnTo>
                  <a:lnTo>
                    <a:pt x="1080897" y="64770"/>
                  </a:lnTo>
                  <a:lnTo>
                    <a:pt x="1091463" y="61912"/>
                  </a:lnTo>
                  <a:lnTo>
                    <a:pt x="1092708" y="61341"/>
                  </a:lnTo>
                  <a:lnTo>
                    <a:pt x="1100328" y="57912"/>
                  </a:lnTo>
                  <a:lnTo>
                    <a:pt x="1107211" y="53047"/>
                  </a:lnTo>
                  <a:lnTo>
                    <a:pt x="1111948" y="47625"/>
                  </a:lnTo>
                  <a:lnTo>
                    <a:pt x="1114691" y="41617"/>
                  </a:lnTo>
                  <a:lnTo>
                    <a:pt x="1115568" y="35052"/>
                  </a:lnTo>
                  <a:close/>
                </a:path>
                <a:path w="3510279" h="184785">
                  <a:moveTo>
                    <a:pt x="1118616" y="163068"/>
                  </a:moveTo>
                  <a:lnTo>
                    <a:pt x="1019556" y="163068"/>
                  </a:lnTo>
                  <a:lnTo>
                    <a:pt x="1019556" y="152400"/>
                  </a:lnTo>
                  <a:lnTo>
                    <a:pt x="1091184" y="152400"/>
                  </a:lnTo>
                  <a:lnTo>
                    <a:pt x="1114044" y="152400"/>
                  </a:lnTo>
                  <a:lnTo>
                    <a:pt x="1114044" y="106680"/>
                  </a:lnTo>
                  <a:lnTo>
                    <a:pt x="995172" y="106680"/>
                  </a:lnTo>
                  <a:lnTo>
                    <a:pt x="995172" y="124968"/>
                  </a:lnTo>
                  <a:lnTo>
                    <a:pt x="1091184" y="124968"/>
                  </a:lnTo>
                  <a:lnTo>
                    <a:pt x="1091184" y="135636"/>
                  </a:lnTo>
                  <a:lnTo>
                    <a:pt x="995172" y="135636"/>
                  </a:lnTo>
                  <a:lnTo>
                    <a:pt x="995172" y="181356"/>
                  </a:lnTo>
                  <a:lnTo>
                    <a:pt x="1019556" y="181356"/>
                  </a:lnTo>
                  <a:lnTo>
                    <a:pt x="1118616" y="181356"/>
                  </a:lnTo>
                  <a:lnTo>
                    <a:pt x="1118616" y="163068"/>
                  </a:lnTo>
                  <a:close/>
                </a:path>
                <a:path w="3510279" h="184785">
                  <a:moveTo>
                    <a:pt x="1138428" y="76200"/>
                  </a:moveTo>
                  <a:lnTo>
                    <a:pt x="970788" y="76200"/>
                  </a:lnTo>
                  <a:lnTo>
                    <a:pt x="970788" y="94488"/>
                  </a:lnTo>
                  <a:lnTo>
                    <a:pt x="1138428" y="94488"/>
                  </a:lnTo>
                  <a:lnTo>
                    <a:pt x="1138428" y="76200"/>
                  </a:lnTo>
                  <a:close/>
                </a:path>
                <a:path w="3510279" h="184785">
                  <a:moveTo>
                    <a:pt x="1376172" y="150876"/>
                  </a:moveTo>
                  <a:lnTo>
                    <a:pt x="1351788" y="124587"/>
                  </a:lnTo>
                  <a:lnTo>
                    <a:pt x="1351788" y="146304"/>
                  </a:lnTo>
                  <a:lnTo>
                    <a:pt x="1351788" y="150876"/>
                  </a:lnTo>
                  <a:lnTo>
                    <a:pt x="1349476" y="156870"/>
                  </a:lnTo>
                  <a:lnTo>
                    <a:pt x="1342453" y="161163"/>
                  </a:lnTo>
                  <a:lnTo>
                    <a:pt x="1330566" y="163728"/>
                  </a:lnTo>
                  <a:lnTo>
                    <a:pt x="1313688" y="164592"/>
                  </a:lnTo>
                  <a:lnTo>
                    <a:pt x="1297686" y="163728"/>
                  </a:lnTo>
                  <a:lnTo>
                    <a:pt x="1286256" y="161163"/>
                  </a:lnTo>
                  <a:lnTo>
                    <a:pt x="1279398" y="156870"/>
                  </a:lnTo>
                  <a:lnTo>
                    <a:pt x="1277112" y="150876"/>
                  </a:lnTo>
                  <a:lnTo>
                    <a:pt x="1277112" y="146304"/>
                  </a:lnTo>
                  <a:lnTo>
                    <a:pt x="1280160" y="143256"/>
                  </a:lnTo>
                  <a:lnTo>
                    <a:pt x="1286256" y="141732"/>
                  </a:lnTo>
                  <a:lnTo>
                    <a:pt x="1291399" y="139966"/>
                  </a:lnTo>
                  <a:lnTo>
                    <a:pt x="1297686" y="139065"/>
                  </a:lnTo>
                  <a:lnTo>
                    <a:pt x="1305115" y="138722"/>
                  </a:lnTo>
                  <a:lnTo>
                    <a:pt x="1322501" y="138722"/>
                  </a:lnTo>
                  <a:lnTo>
                    <a:pt x="1330566" y="139077"/>
                  </a:lnTo>
                  <a:lnTo>
                    <a:pt x="1337259" y="139966"/>
                  </a:lnTo>
                  <a:lnTo>
                    <a:pt x="1342644" y="141732"/>
                  </a:lnTo>
                  <a:lnTo>
                    <a:pt x="1348740" y="143256"/>
                  </a:lnTo>
                  <a:lnTo>
                    <a:pt x="1351788" y="146304"/>
                  </a:lnTo>
                  <a:lnTo>
                    <a:pt x="1351788" y="124587"/>
                  </a:lnTo>
                  <a:lnTo>
                    <a:pt x="1350543" y="124015"/>
                  </a:lnTo>
                  <a:lnTo>
                    <a:pt x="1339977" y="121158"/>
                  </a:lnTo>
                  <a:lnTo>
                    <a:pt x="1327683" y="119443"/>
                  </a:lnTo>
                  <a:lnTo>
                    <a:pt x="1313688" y="118872"/>
                  </a:lnTo>
                  <a:lnTo>
                    <a:pt x="1299679" y="119443"/>
                  </a:lnTo>
                  <a:lnTo>
                    <a:pt x="1261732" y="132016"/>
                  </a:lnTo>
                  <a:lnTo>
                    <a:pt x="1252728" y="150876"/>
                  </a:lnTo>
                  <a:lnTo>
                    <a:pt x="1253820" y="158318"/>
                  </a:lnTo>
                  <a:lnTo>
                    <a:pt x="1277112" y="178435"/>
                  </a:lnTo>
                  <a:lnTo>
                    <a:pt x="1287399" y="180784"/>
                  </a:lnTo>
                  <a:lnTo>
                    <a:pt x="1299679" y="182321"/>
                  </a:lnTo>
                  <a:lnTo>
                    <a:pt x="1313688" y="182880"/>
                  </a:lnTo>
                  <a:lnTo>
                    <a:pt x="1328547" y="182321"/>
                  </a:lnTo>
                  <a:lnTo>
                    <a:pt x="1341120" y="180784"/>
                  </a:lnTo>
                  <a:lnTo>
                    <a:pt x="1351407" y="178371"/>
                  </a:lnTo>
                  <a:lnTo>
                    <a:pt x="1351788" y="178219"/>
                  </a:lnTo>
                  <a:lnTo>
                    <a:pt x="1359408" y="175260"/>
                  </a:lnTo>
                  <a:lnTo>
                    <a:pt x="1366532" y="170370"/>
                  </a:lnTo>
                  <a:lnTo>
                    <a:pt x="1371790" y="164782"/>
                  </a:lnTo>
                  <a:lnTo>
                    <a:pt x="1375054" y="158318"/>
                  </a:lnTo>
                  <a:lnTo>
                    <a:pt x="1376172" y="150876"/>
                  </a:lnTo>
                  <a:close/>
                </a:path>
                <a:path w="3510279" h="184785">
                  <a:moveTo>
                    <a:pt x="1397508" y="91440"/>
                  </a:moveTo>
                  <a:lnTo>
                    <a:pt x="1325880" y="91440"/>
                  </a:lnTo>
                  <a:lnTo>
                    <a:pt x="1325880" y="79248"/>
                  </a:lnTo>
                  <a:lnTo>
                    <a:pt x="1374648" y="79248"/>
                  </a:lnTo>
                  <a:lnTo>
                    <a:pt x="1374648" y="60960"/>
                  </a:lnTo>
                  <a:lnTo>
                    <a:pt x="1280160" y="60960"/>
                  </a:lnTo>
                  <a:lnTo>
                    <a:pt x="1280160" y="51816"/>
                  </a:lnTo>
                  <a:lnTo>
                    <a:pt x="1370076" y="51816"/>
                  </a:lnTo>
                  <a:lnTo>
                    <a:pt x="1370076" y="35052"/>
                  </a:lnTo>
                  <a:lnTo>
                    <a:pt x="1280160" y="35052"/>
                  </a:lnTo>
                  <a:lnTo>
                    <a:pt x="1280160" y="25908"/>
                  </a:lnTo>
                  <a:lnTo>
                    <a:pt x="1373124" y="25908"/>
                  </a:lnTo>
                  <a:lnTo>
                    <a:pt x="1373124" y="7620"/>
                  </a:lnTo>
                  <a:lnTo>
                    <a:pt x="1255776" y="7620"/>
                  </a:lnTo>
                  <a:lnTo>
                    <a:pt x="1255776" y="79248"/>
                  </a:lnTo>
                  <a:lnTo>
                    <a:pt x="1280160" y="79248"/>
                  </a:lnTo>
                  <a:lnTo>
                    <a:pt x="1303020" y="79248"/>
                  </a:lnTo>
                  <a:lnTo>
                    <a:pt x="1303020" y="91440"/>
                  </a:lnTo>
                  <a:lnTo>
                    <a:pt x="1229868" y="91440"/>
                  </a:lnTo>
                  <a:lnTo>
                    <a:pt x="1229868" y="111252"/>
                  </a:lnTo>
                  <a:lnTo>
                    <a:pt x="1303020" y="111252"/>
                  </a:lnTo>
                  <a:lnTo>
                    <a:pt x="1325880" y="111252"/>
                  </a:lnTo>
                  <a:lnTo>
                    <a:pt x="1397508" y="111252"/>
                  </a:lnTo>
                  <a:lnTo>
                    <a:pt x="1397508" y="91440"/>
                  </a:lnTo>
                  <a:close/>
                </a:path>
                <a:path w="3510279" h="184785">
                  <a:moveTo>
                    <a:pt x="1527048" y="82296"/>
                  </a:moveTo>
                  <a:lnTo>
                    <a:pt x="1502664" y="51308"/>
                  </a:lnTo>
                  <a:lnTo>
                    <a:pt x="1502664" y="77724"/>
                  </a:lnTo>
                  <a:lnTo>
                    <a:pt x="1502664" y="86868"/>
                  </a:lnTo>
                  <a:lnTo>
                    <a:pt x="1501140" y="89916"/>
                  </a:lnTo>
                  <a:lnTo>
                    <a:pt x="1496568" y="92964"/>
                  </a:lnTo>
                  <a:lnTo>
                    <a:pt x="1493520" y="96012"/>
                  </a:lnTo>
                  <a:lnTo>
                    <a:pt x="1487424" y="97536"/>
                  </a:lnTo>
                  <a:lnTo>
                    <a:pt x="1472184" y="97536"/>
                  </a:lnTo>
                  <a:lnTo>
                    <a:pt x="1466088" y="96012"/>
                  </a:lnTo>
                  <a:lnTo>
                    <a:pt x="1463040" y="92964"/>
                  </a:lnTo>
                  <a:lnTo>
                    <a:pt x="1458468" y="89916"/>
                  </a:lnTo>
                  <a:lnTo>
                    <a:pt x="1456944" y="86868"/>
                  </a:lnTo>
                  <a:lnTo>
                    <a:pt x="1456944" y="77724"/>
                  </a:lnTo>
                  <a:lnTo>
                    <a:pt x="1458468" y="73152"/>
                  </a:lnTo>
                  <a:lnTo>
                    <a:pt x="1463040" y="71628"/>
                  </a:lnTo>
                  <a:lnTo>
                    <a:pt x="1466088" y="68580"/>
                  </a:lnTo>
                  <a:lnTo>
                    <a:pt x="1472184" y="67056"/>
                  </a:lnTo>
                  <a:lnTo>
                    <a:pt x="1487424" y="67056"/>
                  </a:lnTo>
                  <a:lnTo>
                    <a:pt x="1493520" y="68580"/>
                  </a:lnTo>
                  <a:lnTo>
                    <a:pt x="1496568" y="71628"/>
                  </a:lnTo>
                  <a:lnTo>
                    <a:pt x="1501140" y="73152"/>
                  </a:lnTo>
                  <a:lnTo>
                    <a:pt x="1502664" y="77724"/>
                  </a:lnTo>
                  <a:lnTo>
                    <a:pt x="1502664" y="51308"/>
                  </a:lnTo>
                  <a:lnTo>
                    <a:pt x="1498854" y="49720"/>
                  </a:lnTo>
                  <a:lnTo>
                    <a:pt x="1489760" y="47828"/>
                  </a:lnTo>
                  <a:lnTo>
                    <a:pt x="1479804" y="47244"/>
                  </a:lnTo>
                  <a:lnTo>
                    <a:pt x="1469186" y="47828"/>
                  </a:lnTo>
                  <a:lnTo>
                    <a:pt x="1435798" y="68389"/>
                  </a:lnTo>
                  <a:lnTo>
                    <a:pt x="1432560" y="82296"/>
                  </a:lnTo>
                  <a:lnTo>
                    <a:pt x="1433410" y="89103"/>
                  </a:lnTo>
                  <a:lnTo>
                    <a:pt x="1456944" y="112166"/>
                  </a:lnTo>
                  <a:lnTo>
                    <a:pt x="1460754" y="113538"/>
                  </a:lnTo>
                  <a:lnTo>
                    <a:pt x="1469847" y="115252"/>
                  </a:lnTo>
                  <a:lnTo>
                    <a:pt x="1479804" y="115824"/>
                  </a:lnTo>
                  <a:lnTo>
                    <a:pt x="1489760" y="115252"/>
                  </a:lnTo>
                  <a:lnTo>
                    <a:pt x="1498854" y="113538"/>
                  </a:lnTo>
                  <a:lnTo>
                    <a:pt x="1502664" y="112166"/>
                  </a:lnTo>
                  <a:lnTo>
                    <a:pt x="1506804" y="110680"/>
                  </a:lnTo>
                  <a:lnTo>
                    <a:pt x="1513332" y="106680"/>
                  </a:lnTo>
                  <a:lnTo>
                    <a:pt x="1519326" y="101574"/>
                  </a:lnTo>
                  <a:lnTo>
                    <a:pt x="1523619" y="95631"/>
                  </a:lnTo>
                  <a:lnTo>
                    <a:pt x="1526184" y="89103"/>
                  </a:lnTo>
                  <a:lnTo>
                    <a:pt x="1527048" y="82296"/>
                  </a:lnTo>
                  <a:close/>
                </a:path>
                <a:path w="3510279" h="184785">
                  <a:moveTo>
                    <a:pt x="1534668" y="21336"/>
                  </a:moveTo>
                  <a:lnTo>
                    <a:pt x="1490472" y="21336"/>
                  </a:lnTo>
                  <a:lnTo>
                    <a:pt x="1490472" y="0"/>
                  </a:lnTo>
                  <a:lnTo>
                    <a:pt x="1467612" y="0"/>
                  </a:lnTo>
                  <a:lnTo>
                    <a:pt x="1467612" y="21336"/>
                  </a:lnTo>
                  <a:lnTo>
                    <a:pt x="1423416" y="21336"/>
                  </a:lnTo>
                  <a:lnTo>
                    <a:pt x="1423416" y="39624"/>
                  </a:lnTo>
                  <a:lnTo>
                    <a:pt x="1534668" y="39624"/>
                  </a:lnTo>
                  <a:lnTo>
                    <a:pt x="1534668" y="21336"/>
                  </a:lnTo>
                  <a:close/>
                </a:path>
                <a:path w="3510279" h="184785">
                  <a:moveTo>
                    <a:pt x="1572768" y="158496"/>
                  </a:moveTo>
                  <a:lnTo>
                    <a:pt x="1475232" y="158496"/>
                  </a:lnTo>
                  <a:lnTo>
                    <a:pt x="1475232" y="124968"/>
                  </a:lnTo>
                  <a:lnTo>
                    <a:pt x="1452372" y="124968"/>
                  </a:lnTo>
                  <a:lnTo>
                    <a:pt x="1452372" y="178308"/>
                  </a:lnTo>
                  <a:lnTo>
                    <a:pt x="1572768" y="178308"/>
                  </a:lnTo>
                  <a:lnTo>
                    <a:pt x="1572768" y="158496"/>
                  </a:lnTo>
                  <a:close/>
                </a:path>
                <a:path w="3510279" h="184785">
                  <a:moveTo>
                    <a:pt x="1595628" y="62484"/>
                  </a:moveTo>
                  <a:lnTo>
                    <a:pt x="1568196" y="62484"/>
                  </a:lnTo>
                  <a:lnTo>
                    <a:pt x="1568196" y="3048"/>
                  </a:lnTo>
                  <a:lnTo>
                    <a:pt x="1543812" y="3048"/>
                  </a:lnTo>
                  <a:lnTo>
                    <a:pt x="1543812" y="134112"/>
                  </a:lnTo>
                  <a:lnTo>
                    <a:pt x="1568196" y="134112"/>
                  </a:lnTo>
                  <a:lnTo>
                    <a:pt x="1568196" y="82296"/>
                  </a:lnTo>
                  <a:lnTo>
                    <a:pt x="1595628" y="82296"/>
                  </a:lnTo>
                  <a:lnTo>
                    <a:pt x="1595628" y="62484"/>
                  </a:lnTo>
                  <a:close/>
                </a:path>
                <a:path w="3510279" h="184785">
                  <a:moveTo>
                    <a:pt x="1786128" y="94488"/>
                  </a:moveTo>
                  <a:lnTo>
                    <a:pt x="1784604" y="74676"/>
                  </a:lnTo>
                  <a:lnTo>
                    <a:pt x="1769986" y="75793"/>
                  </a:lnTo>
                  <a:lnTo>
                    <a:pt x="1753362" y="76771"/>
                  </a:lnTo>
                  <a:lnTo>
                    <a:pt x="1734451" y="77457"/>
                  </a:lnTo>
                  <a:lnTo>
                    <a:pt x="1712976" y="77724"/>
                  </a:lnTo>
                  <a:lnTo>
                    <a:pt x="1712976" y="35052"/>
                  </a:lnTo>
                  <a:lnTo>
                    <a:pt x="1778508" y="35052"/>
                  </a:lnTo>
                  <a:lnTo>
                    <a:pt x="1778508" y="13716"/>
                  </a:lnTo>
                  <a:lnTo>
                    <a:pt x="1690116" y="13716"/>
                  </a:lnTo>
                  <a:lnTo>
                    <a:pt x="1690116" y="97536"/>
                  </a:lnTo>
                  <a:lnTo>
                    <a:pt x="1746123" y="96583"/>
                  </a:lnTo>
                  <a:lnTo>
                    <a:pt x="1786128" y="94488"/>
                  </a:lnTo>
                  <a:close/>
                </a:path>
                <a:path w="3510279" h="184785">
                  <a:moveTo>
                    <a:pt x="1831848" y="156972"/>
                  </a:moveTo>
                  <a:lnTo>
                    <a:pt x="1737360" y="156972"/>
                  </a:lnTo>
                  <a:lnTo>
                    <a:pt x="1737360" y="115824"/>
                  </a:lnTo>
                  <a:lnTo>
                    <a:pt x="1714500" y="115824"/>
                  </a:lnTo>
                  <a:lnTo>
                    <a:pt x="1714500" y="176784"/>
                  </a:lnTo>
                  <a:lnTo>
                    <a:pt x="1831848" y="176784"/>
                  </a:lnTo>
                  <a:lnTo>
                    <a:pt x="1831848" y="156972"/>
                  </a:lnTo>
                  <a:close/>
                </a:path>
                <a:path w="3510279" h="184785">
                  <a:moveTo>
                    <a:pt x="1854708" y="56388"/>
                  </a:moveTo>
                  <a:lnTo>
                    <a:pt x="1827276" y="56388"/>
                  </a:lnTo>
                  <a:lnTo>
                    <a:pt x="1827276" y="3048"/>
                  </a:lnTo>
                  <a:lnTo>
                    <a:pt x="1802892" y="3048"/>
                  </a:lnTo>
                  <a:lnTo>
                    <a:pt x="1802892" y="132588"/>
                  </a:lnTo>
                  <a:lnTo>
                    <a:pt x="1827276" y="132588"/>
                  </a:lnTo>
                  <a:lnTo>
                    <a:pt x="1827276" y="76200"/>
                  </a:lnTo>
                  <a:lnTo>
                    <a:pt x="1854708" y="76200"/>
                  </a:lnTo>
                  <a:lnTo>
                    <a:pt x="1854708" y="56388"/>
                  </a:lnTo>
                  <a:close/>
                </a:path>
                <a:path w="3510279" h="184785">
                  <a:moveTo>
                    <a:pt x="1993392" y="6096"/>
                  </a:moveTo>
                  <a:lnTo>
                    <a:pt x="1970532" y="6096"/>
                  </a:lnTo>
                  <a:lnTo>
                    <a:pt x="1970532" y="45720"/>
                  </a:lnTo>
                  <a:lnTo>
                    <a:pt x="1950720" y="45720"/>
                  </a:lnTo>
                  <a:lnTo>
                    <a:pt x="1951863" y="39712"/>
                  </a:lnTo>
                  <a:lnTo>
                    <a:pt x="1953006" y="33147"/>
                  </a:lnTo>
                  <a:lnTo>
                    <a:pt x="1954149" y="25996"/>
                  </a:lnTo>
                  <a:lnTo>
                    <a:pt x="1955292" y="18288"/>
                  </a:lnTo>
                  <a:lnTo>
                    <a:pt x="1882140" y="18288"/>
                  </a:lnTo>
                  <a:lnTo>
                    <a:pt x="1882140" y="38100"/>
                  </a:lnTo>
                  <a:lnTo>
                    <a:pt x="1929384" y="38100"/>
                  </a:lnTo>
                  <a:lnTo>
                    <a:pt x="1926234" y="52908"/>
                  </a:lnTo>
                  <a:lnTo>
                    <a:pt x="1906524" y="94488"/>
                  </a:lnTo>
                  <a:lnTo>
                    <a:pt x="1880374" y="122555"/>
                  </a:lnTo>
                  <a:lnTo>
                    <a:pt x="1871472" y="128016"/>
                  </a:lnTo>
                  <a:lnTo>
                    <a:pt x="1891284" y="143256"/>
                  </a:lnTo>
                  <a:lnTo>
                    <a:pt x="1921764" y="109728"/>
                  </a:lnTo>
                  <a:lnTo>
                    <a:pt x="1940839" y="76073"/>
                  </a:lnTo>
                  <a:lnTo>
                    <a:pt x="1944624" y="65532"/>
                  </a:lnTo>
                  <a:lnTo>
                    <a:pt x="1950720" y="65532"/>
                  </a:lnTo>
                  <a:lnTo>
                    <a:pt x="1970532" y="65532"/>
                  </a:lnTo>
                  <a:lnTo>
                    <a:pt x="1970532" y="94488"/>
                  </a:lnTo>
                  <a:lnTo>
                    <a:pt x="1935480" y="94488"/>
                  </a:lnTo>
                  <a:lnTo>
                    <a:pt x="1935480" y="114300"/>
                  </a:lnTo>
                  <a:lnTo>
                    <a:pt x="1970532" y="114300"/>
                  </a:lnTo>
                  <a:lnTo>
                    <a:pt x="1970532" y="178308"/>
                  </a:lnTo>
                  <a:lnTo>
                    <a:pt x="1993392" y="178308"/>
                  </a:lnTo>
                  <a:lnTo>
                    <a:pt x="1993392" y="6096"/>
                  </a:lnTo>
                  <a:close/>
                </a:path>
                <a:path w="3510279" h="184785">
                  <a:moveTo>
                    <a:pt x="2031492" y="3048"/>
                  </a:moveTo>
                  <a:lnTo>
                    <a:pt x="2007108" y="3048"/>
                  </a:lnTo>
                  <a:lnTo>
                    <a:pt x="2007108" y="184404"/>
                  </a:lnTo>
                  <a:lnTo>
                    <a:pt x="2031492" y="184404"/>
                  </a:lnTo>
                  <a:lnTo>
                    <a:pt x="2031492" y="3048"/>
                  </a:lnTo>
                  <a:close/>
                </a:path>
                <a:path w="3510279" h="184785">
                  <a:moveTo>
                    <a:pt x="2220468" y="3048"/>
                  </a:moveTo>
                  <a:lnTo>
                    <a:pt x="2197608" y="3048"/>
                  </a:lnTo>
                  <a:lnTo>
                    <a:pt x="2197608" y="25908"/>
                  </a:lnTo>
                  <a:lnTo>
                    <a:pt x="2197608" y="42672"/>
                  </a:lnTo>
                  <a:lnTo>
                    <a:pt x="2197608" y="60960"/>
                  </a:lnTo>
                  <a:lnTo>
                    <a:pt x="2162556" y="60960"/>
                  </a:lnTo>
                  <a:lnTo>
                    <a:pt x="2162556" y="42672"/>
                  </a:lnTo>
                  <a:lnTo>
                    <a:pt x="2197608" y="42672"/>
                  </a:lnTo>
                  <a:lnTo>
                    <a:pt x="2197608" y="25908"/>
                  </a:lnTo>
                  <a:lnTo>
                    <a:pt x="2162556" y="25908"/>
                  </a:lnTo>
                  <a:lnTo>
                    <a:pt x="2162556" y="9144"/>
                  </a:lnTo>
                  <a:lnTo>
                    <a:pt x="2138172" y="9144"/>
                  </a:lnTo>
                  <a:lnTo>
                    <a:pt x="2138172" y="30480"/>
                  </a:lnTo>
                  <a:lnTo>
                    <a:pt x="2138172" y="50292"/>
                  </a:lnTo>
                  <a:lnTo>
                    <a:pt x="2138172" y="71628"/>
                  </a:lnTo>
                  <a:lnTo>
                    <a:pt x="2098548" y="71628"/>
                  </a:lnTo>
                  <a:lnTo>
                    <a:pt x="2098548" y="50292"/>
                  </a:lnTo>
                  <a:lnTo>
                    <a:pt x="2138172" y="50292"/>
                  </a:lnTo>
                  <a:lnTo>
                    <a:pt x="2138172" y="30480"/>
                  </a:lnTo>
                  <a:lnTo>
                    <a:pt x="2098548" y="30480"/>
                  </a:lnTo>
                  <a:lnTo>
                    <a:pt x="2098548" y="9144"/>
                  </a:lnTo>
                  <a:lnTo>
                    <a:pt x="2075688" y="9144"/>
                  </a:lnTo>
                  <a:lnTo>
                    <a:pt x="2075688" y="89916"/>
                  </a:lnTo>
                  <a:lnTo>
                    <a:pt x="2162556" y="89916"/>
                  </a:lnTo>
                  <a:lnTo>
                    <a:pt x="2162556" y="77724"/>
                  </a:lnTo>
                  <a:lnTo>
                    <a:pt x="2197608" y="77724"/>
                  </a:lnTo>
                  <a:lnTo>
                    <a:pt x="2197608" y="92964"/>
                  </a:lnTo>
                  <a:lnTo>
                    <a:pt x="2220468" y="92964"/>
                  </a:lnTo>
                  <a:lnTo>
                    <a:pt x="2220468" y="3048"/>
                  </a:lnTo>
                  <a:close/>
                </a:path>
                <a:path w="3510279" h="184785">
                  <a:moveTo>
                    <a:pt x="2225040" y="161544"/>
                  </a:moveTo>
                  <a:lnTo>
                    <a:pt x="2125980" y="161544"/>
                  </a:lnTo>
                  <a:lnTo>
                    <a:pt x="2125980" y="149352"/>
                  </a:lnTo>
                  <a:lnTo>
                    <a:pt x="2197608" y="149352"/>
                  </a:lnTo>
                  <a:lnTo>
                    <a:pt x="2220468" y="149352"/>
                  </a:lnTo>
                  <a:lnTo>
                    <a:pt x="2220468" y="102108"/>
                  </a:lnTo>
                  <a:lnTo>
                    <a:pt x="2103120" y="102108"/>
                  </a:lnTo>
                  <a:lnTo>
                    <a:pt x="2103120" y="120396"/>
                  </a:lnTo>
                  <a:lnTo>
                    <a:pt x="2197608" y="120396"/>
                  </a:lnTo>
                  <a:lnTo>
                    <a:pt x="2197608" y="132588"/>
                  </a:lnTo>
                  <a:lnTo>
                    <a:pt x="2103120" y="132588"/>
                  </a:lnTo>
                  <a:lnTo>
                    <a:pt x="2103120" y="181356"/>
                  </a:lnTo>
                  <a:lnTo>
                    <a:pt x="2125980" y="181356"/>
                  </a:lnTo>
                  <a:lnTo>
                    <a:pt x="2225040" y="181356"/>
                  </a:lnTo>
                  <a:lnTo>
                    <a:pt x="2225040" y="161544"/>
                  </a:lnTo>
                  <a:close/>
                </a:path>
                <a:path w="3510279" h="184785">
                  <a:moveTo>
                    <a:pt x="2467356" y="118872"/>
                  </a:moveTo>
                  <a:lnTo>
                    <a:pt x="2346960" y="118872"/>
                  </a:lnTo>
                  <a:lnTo>
                    <a:pt x="2346960" y="138684"/>
                  </a:lnTo>
                  <a:lnTo>
                    <a:pt x="2444496" y="138684"/>
                  </a:lnTo>
                  <a:lnTo>
                    <a:pt x="2444496" y="184404"/>
                  </a:lnTo>
                  <a:lnTo>
                    <a:pt x="2467356" y="184404"/>
                  </a:lnTo>
                  <a:lnTo>
                    <a:pt x="2467356" y="118872"/>
                  </a:lnTo>
                  <a:close/>
                </a:path>
                <a:path w="3510279" h="184785">
                  <a:moveTo>
                    <a:pt x="2491740" y="86868"/>
                  </a:moveTo>
                  <a:lnTo>
                    <a:pt x="2420112" y="86868"/>
                  </a:lnTo>
                  <a:lnTo>
                    <a:pt x="2420112" y="71628"/>
                  </a:lnTo>
                  <a:lnTo>
                    <a:pt x="2442972" y="71628"/>
                  </a:lnTo>
                  <a:lnTo>
                    <a:pt x="2467356" y="71628"/>
                  </a:lnTo>
                  <a:lnTo>
                    <a:pt x="2467356" y="7620"/>
                  </a:lnTo>
                  <a:lnTo>
                    <a:pt x="2442972" y="7620"/>
                  </a:lnTo>
                  <a:lnTo>
                    <a:pt x="2442972" y="25908"/>
                  </a:lnTo>
                  <a:lnTo>
                    <a:pt x="2442972" y="51816"/>
                  </a:lnTo>
                  <a:lnTo>
                    <a:pt x="2372868" y="51816"/>
                  </a:lnTo>
                  <a:lnTo>
                    <a:pt x="2372868" y="25908"/>
                  </a:lnTo>
                  <a:lnTo>
                    <a:pt x="2442972" y="25908"/>
                  </a:lnTo>
                  <a:lnTo>
                    <a:pt x="2442972" y="7620"/>
                  </a:lnTo>
                  <a:lnTo>
                    <a:pt x="2350008" y="7620"/>
                  </a:lnTo>
                  <a:lnTo>
                    <a:pt x="2350008" y="71628"/>
                  </a:lnTo>
                  <a:lnTo>
                    <a:pt x="2372868" y="71628"/>
                  </a:lnTo>
                  <a:lnTo>
                    <a:pt x="2397252" y="71628"/>
                  </a:lnTo>
                  <a:lnTo>
                    <a:pt x="2397252" y="86868"/>
                  </a:lnTo>
                  <a:lnTo>
                    <a:pt x="2324100" y="86868"/>
                  </a:lnTo>
                  <a:lnTo>
                    <a:pt x="2324100" y="106680"/>
                  </a:lnTo>
                  <a:lnTo>
                    <a:pt x="2397252" y="106680"/>
                  </a:lnTo>
                  <a:lnTo>
                    <a:pt x="2420112" y="106680"/>
                  </a:lnTo>
                  <a:lnTo>
                    <a:pt x="2491740" y="106680"/>
                  </a:lnTo>
                  <a:lnTo>
                    <a:pt x="2491740" y="86868"/>
                  </a:lnTo>
                  <a:close/>
                </a:path>
                <a:path w="3510279" h="184785">
                  <a:moveTo>
                    <a:pt x="2667000" y="18288"/>
                  </a:moveTo>
                  <a:lnTo>
                    <a:pt x="2532888" y="18288"/>
                  </a:lnTo>
                  <a:lnTo>
                    <a:pt x="2532888" y="38100"/>
                  </a:lnTo>
                  <a:lnTo>
                    <a:pt x="2667000" y="38100"/>
                  </a:lnTo>
                  <a:lnTo>
                    <a:pt x="2667000" y="18288"/>
                  </a:lnTo>
                  <a:close/>
                </a:path>
                <a:path w="3510279" h="184785">
                  <a:moveTo>
                    <a:pt x="2683764" y="140208"/>
                  </a:moveTo>
                  <a:lnTo>
                    <a:pt x="2642616" y="140208"/>
                  </a:lnTo>
                  <a:lnTo>
                    <a:pt x="2642616" y="108204"/>
                  </a:lnTo>
                  <a:lnTo>
                    <a:pt x="2668524" y="108204"/>
                  </a:lnTo>
                  <a:lnTo>
                    <a:pt x="2668524" y="88392"/>
                  </a:lnTo>
                  <a:lnTo>
                    <a:pt x="2642616" y="88392"/>
                  </a:lnTo>
                  <a:lnTo>
                    <a:pt x="2645664" y="45720"/>
                  </a:lnTo>
                  <a:lnTo>
                    <a:pt x="2621280" y="45720"/>
                  </a:lnTo>
                  <a:lnTo>
                    <a:pt x="2619756" y="88392"/>
                  </a:lnTo>
                  <a:lnTo>
                    <a:pt x="2618232" y="88392"/>
                  </a:lnTo>
                  <a:lnTo>
                    <a:pt x="2618232" y="108204"/>
                  </a:lnTo>
                  <a:lnTo>
                    <a:pt x="2618232" y="140208"/>
                  </a:lnTo>
                  <a:lnTo>
                    <a:pt x="2581656" y="140208"/>
                  </a:lnTo>
                  <a:lnTo>
                    <a:pt x="2581656" y="108204"/>
                  </a:lnTo>
                  <a:lnTo>
                    <a:pt x="2618232" y="108204"/>
                  </a:lnTo>
                  <a:lnTo>
                    <a:pt x="2618232" y="88392"/>
                  </a:lnTo>
                  <a:lnTo>
                    <a:pt x="2580132" y="88392"/>
                  </a:lnTo>
                  <a:lnTo>
                    <a:pt x="2578608" y="45720"/>
                  </a:lnTo>
                  <a:lnTo>
                    <a:pt x="2555748" y="45720"/>
                  </a:lnTo>
                  <a:lnTo>
                    <a:pt x="2557272" y="88392"/>
                  </a:lnTo>
                  <a:lnTo>
                    <a:pt x="2531364" y="88392"/>
                  </a:lnTo>
                  <a:lnTo>
                    <a:pt x="2531364" y="108204"/>
                  </a:lnTo>
                  <a:lnTo>
                    <a:pt x="2557272" y="108204"/>
                  </a:lnTo>
                  <a:lnTo>
                    <a:pt x="2558796" y="108204"/>
                  </a:lnTo>
                  <a:lnTo>
                    <a:pt x="2558796" y="140208"/>
                  </a:lnTo>
                  <a:lnTo>
                    <a:pt x="2516124" y="140208"/>
                  </a:lnTo>
                  <a:lnTo>
                    <a:pt x="2516124" y="158496"/>
                  </a:lnTo>
                  <a:lnTo>
                    <a:pt x="2558796" y="158496"/>
                  </a:lnTo>
                  <a:lnTo>
                    <a:pt x="2581656" y="158496"/>
                  </a:lnTo>
                  <a:lnTo>
                    <a:pt x="2618232" y="158496"/>
                  </a:lnTo>
                  <a:lnTo>
                    <a:pt x="2642616" y="158496"/>
                  </a:lnTo>
                  <a:lnTo>
                    <a:pt x="2683764" y="158496"/>
                  </a:lnTo>
                  <a:lnTo>
                    <a:pt x="2683764" y="140208"/>
                  </a:lnTo>
                  <a:close/>
                </a:path>
                <a:path w="3510279" h="184785">
                  <a:moveTo>
                    <a:pt x="2869692" y="62484"/>
                  </a:moveTo>
                  <a:lnTo>
                    <a:pt x="2832189" y="50482"/>
                  </a:lnTo>
                  <a:lnTo>
                    <a:pt x="2805303" y="22974"/>
                  </a:lnTo>
                  <a:lnTo>
                    <a:pt x="2804160" y="15240"/>
                  </a:lnTo>
                  <a:lnTo>
                    <a:pt x="2804160" y="6096"/>
                  </a:lnTo>
                  <a:lnTo>
                    <a:pt x="2781300" y="6096"/>
                  </a:lnTo>
                  <a:lnTo>
                    <a:pt x="2781300" y="15240"/>
                  </a:lnTo>
                  <a:lnTo>
                    <a:pt x="2780157" y="22974"/>
                  </a:lnTo>
                  <a:lnTo>
                    <a:pt x="2753029" y="50482"/>
                  </a:lnTo>
                  <a:lnTo>
                    <a:pt x="2714244" y="62484"/>
                  </a:lnTo>
                  <a:lnTo>
                    <a:pt x="2729484" y="79248"/>
                  </a:lnTo>
                  <a:lnTo>
                    <a:pt x="2774607" y="60693"/>
                  </a:lnTo>
                  <a:lnTo>
                    <a:pt x="2791968" y="44196"/>
                  </a:lnTo>
                  <a:lnTo>
                    <a:pt x="2796870" y="49669"/>
                  </a:lnTo>
                  <a:lnTo>
                    <a:pt x="2837116" y="73533"/>
                  </a:lnTo>
                  <a:lnTo>
                    <a:pt x="2857500" y="79248"/>
                  </a:lnTo>
                  <a:lnTo>
                    <a:pt x="2869692" y="62484"/>
                  </a:lnTo>
                  <a:close/>
                </a:path>
                <a:path w="3510279" h="184785">
                  <a:moveTo>
                    <a:pt x="2875788" y="96012"/>
                  </a:moveTo>
                  <a:lnTo>
                    <a:pt x="2708148" y="96012"/>
                  </a:lnTo>
                  <a:lnTo>
                    <a:pt x="2708148" y="115824"/>
                  </a:lnTo>
                  <a:lnTo>
                    <a:pt x="2781300" y="115824"/>
                  </a:lnTo>
                  <a:lnTo>
                    <a:pt x="2781300" y="184404"/>
                  </a:lnTo>
                  <a:lnTo>
                    <a:pt x="2804160" y="184404"/>
                  </a:lnTo>
                  <a:lnTo>
                    <a:pt x="2804160" y="115824"/>
                  </a:lnTo>
                  <a:lnTo>
                    <a:pt x="2875788" y="115824"/>
                  </a:lnTo>
                  <a:lnTo>
                    <a:pt x="2875788" y="96012"/>
                  </a:lnTo>
                  <a:close/>
                </a:path>
                <a:path w="3510279" h="184785">
                  <a:moveTo>
                    <a:pt x="3014472" y="96012"/>
                  </a:moveTo>
                  <a:lnTo>
                    <a:pt x="3011424" y="76200"/>
                  </a:lnTo>
                  <a:lnTo>
                    <a:pt x="3005328" y="77724"/>
                  </a:lnTo>
                  <a:lnTo>
                    <a:pt x="2997708" y="79248"/>
                  </a:lnTo>
                  <a:lnTo>
                    <a:pt x="2988564" y="79248"/>
                  </a:lnTo>
                  <a:lnTo>
                    <a:pt x="2980017" y="80124"/>
                  </a:lnTo>
                  <a:lnTo>
                    <a:pt x="2968180" y="80581"/>
                  </a:lnTo>
                  <a:lnTo>
                    <a:pt x="2953207" y="80746"/>
                  </a:lnTo>
                  <a:lnTo>
                    <a:pt x="2935224" y="80772"/>
                  </a:lnTo>
                  <a:lnTo>
                    <a:pt x="2935224" y="62484"/>
                  </a:lnTo>
                  <a:lnTo>
                    <a:pt x="2976372" y="62484"/>
                  </a:lnTo>
                  <a:lnTo>
                    <a:pt x="2999232" y="62484"/>
                  </a:lnTo>
                  <a:lnTo>
                    <a:pt x="2999232" y="9144"/>
                  </a:lnTo>
                  <a:lnTo>
                    <a:pt x="2912364" y="9144"/>
                  </a:lnTo>
                  <a:lnTo>
                    <a:pt x="2912364" y="28956"/>
                  </a:lnTo>
                  <a:lnTo>
                    <a:pt x="2976372" y="28956"/>
                  </a:lnTo>
                  <a:lnTo>
                    <a:pt x="2976372" y="44196"/>
                  </a:lnTo>
                  <a:lnTo>
                    <a:pt x="2912364" y="44196"/>
                  </a:lnTo>
                  <a:lnTo>
                    <a:pt x="2912364" y="99060"/>
                  </a:lnTo>
                  <a:lnTo>
                    <a:pt x="2935224" y="99060"/>
                  </a:lnTo>
                  <a:lnTo>
                    <a:pt x="2988564" y="98983"/>
                  </a:lnTo>
                  <a:lnTo>
                    <a:pt x="2993034" y="98793"/>
                  </a:lnTo>
                  <a:lnTo>
                    <a:pt x="2999613" y="98107"/>
                  </a:lnTo>
                  <a:lnTo>
                    <a:pt x="3006750" y="97129"/>
                  </a:lnTo>
                  <a:lnTo>
                    <a:pt x="3014472" y="96012"/>
                  </a:lnTo>
                  <a:close/>
                </a:path>
                <a:path w="3510279" h="184785">
                  <a:moveTo>
                    <a:pt x="3052572" y="109728"/>
                  </a:moveTo>
                  <a:lnTo>
                    <a:pt x="3029712" y="109728"/>
                  </a:lnTo>
                  <a:lnTo>
                    <a:pt x="3029712" y="126492"/>
                  </a:lnTo>
                  <a:lnTo>
                    <a:pt x="3029712" y="146304"/>
                  </a:lnTo>
                  <a:lnTo>
                    <a:pt x="3029712" y="160020"/>
                  </a:lnTo>
                  <a:lnTo>
                    <a:pt x="2959608" y="160020"/>
                  </a:lnTo>
                  <a:lnTo>
                    <a:pt x="2959608" y="146304"/>
                  </a:lnTo>
                  <a:lnTo>
                    <a:pt x="3029712" y="146304"/>
                  </a:lnTo>
                  <a:lnTo>
                    <a:pt x="3029712" y="126492"/>
                  </a:lnTo>
                  <a:lnTo>
                    <a:pt x="2959608" y="126492"/>
                  </a:lnTo>
                  <a:lnTo>
                    <a:pt x="2959608" y="109728"/>
                  </a:lnTo>
                  <a:lnTo>
                    <a:pt x="2936748" y="109728"/>
                  </a:lnTo>
                  <a:lnTo>
                    <a:pt x="2936748" y="179832"/>
                  </a:lnTo>
                  <a:lnTo>
                    <a:pt x="3052572" y="179832"/>
                  </a:lnTo>
                  <a:lnTo>
                    <a:pt x="3052572" y="109728"/>
                  </a:lnTo>
                  <a:close/>
                </a:path>
                <a:path w="3510279" h="184785">
                  <a:moveTo>
                    <a:pt x="3052572" y="3048"/>
                  </a:moveTo>
                  <a:lnTo>
                    <a:pt x="3029712" y="3048"/>
                  </a:lnTo>
                  <a:lnTo>
                    <a:pt x="3029712" y="102108"/>
                  </a:lnTo>
                  <a:lnTo>
                    <a:pt x="3052572" y="102108"/>
                  </a:lnTo>
                  <a:lnTo>
                    <a:pt x="3052572" y="3048"/>
                  </a:lnTo>
                  <a:close/>
                </a:path>
                <a:path w="3510279" h="184785">
                  <a:moveTo>
                    <a:pt x="3262884" y="21336"/>
                  </a:moveTo>
                  <a:lnTo>
                    <a:pt x="3169920" y="21336"/>
                  </a:lnTo>
                  <a:lnTo>
                    <a:pt x="3169920" y="41148"/>
                  </a:lnTo>
                  <a:lnTo>
                    <a:pt x="3240024" y="41148"/>
                  </a:lnTo>
                  <a:lnTo>
                    <a:pt x="3239757" y="67144"/>
                  </a:lnTo>
                  <a:lnTo>
                    <a:pt x="3239071" y="88011"/>
                  </a:lnTo>
                  <a:lnTo>
                    <a:pt x="3238093" y="103720"/>
                  </a:lnTo>
                  <a:lnTo>
                    <a:pt x="3236976" y="114300"/>
                  </a:lnTo>
                  <a:lnTo>
                    <a:pt x="3240024" y="114503"/>
                  </a:lnTo>
                  <a:lnTo>
                    <a:pt x="3259836" y="115824"/>
                  </a:lnTo>
                  <a:lnTo>
                    <a:pt x="3261931" y="68008"/>
                  </a:lnTo>
                  <a:lnTo>
                    <a:pt x="3262617" y="44450"/>
                  </a:lnTo>
                  <a:lnTo>
                    <a:pt x="3262884" y="21336"/>
                  </a:lnTo>
                  <a:close/>
                </a:path>
                <a:path w="3510279" h="184785">
                  <a:moveTo>
                    <a:pt x="3278124" y="132588"/>
                  </a:moveTo>
                  <a:lnTo>
                    <a:pt x="3264103" y="132816"/>
                  </a:lnTo>
                  <a:lnTo>
                    <a:pt x="3233763" y="133870"/>
                  </a:lnTo>
                  <a:lnTo>
                    <a:pt x="3217164" y="134112"/>
                  </a:lnTo>
                  <a:lnTo>
                    <a:pt x="3217164" y="76200"/>
                  </a:lnTo>
                  <a:lnTo>
                    <a:pt x="3192780" y="76200"/>
                  </a:lnTo>
                  <a:lnTo>
                    <a:pt x="3192780" y="134112"/>
                  </a:lnTo>
                  <a:lnTo>
                    <a:pt x="3181654" y="134340"/>
                  </a:lnTo>
                  <a:lnTo>
                    <a:pt x="3169920" y="134937"/>
                  </a:lnTo>
                  <a:lnTo>
                    <a:pt x="3161703" y="135394"/>
                  </a:lnTo>
                  <a:lnTo>
                    <a:pt x="3153156" y="135636"/>
                  </a:lnTo>
                  <a:lnTo>
                    <a:pt x="3156204" y="155448"/>
                  </a:lnTo>
                  <a:lnTo>
                    <a:pt x="3189617" y="155155"/>
                  </a:lnTo>
                  <a:lnTo>
                    <a:pt x="3221164" y="154305"/>
                  </a:lnTo>
                  <a:lnTo>
                    <a:pt x="3250717" y="152869"/>
                  </a:lnTo>
                  <a:lnTo>
                    <a:pt x="3278124" y="150876"/>
                  </a:lnTo>
                  <a:lnTo>
                    <a:pt x="3278124" y="132588"/>
                  </a:lnTo>
                  <a:close/>
                </a:path>
                <a:path w="3510279" h="184785">
                  <a:moveTo>
                    <a:pt x="3336036" y="79248"/>
                  </a:moveTo>
                  <a:lnTo>
                    <a:pt x="3308604" y="79248"/>
                  </a:lnTo>
                  <a:lnTo>
                    <a:pt x="3308604" y="3048"/>
                  </a:lnTo>
                  <a:lnTo>
                    <a:pt x="3284220" y="3048"/>
                  </a:lnTo>
                  <a:lnTo>
                    <a:pt x="3284220" y="184404"/>
                  </a:lnTo>
                  <a:lnTo>
                    <a:pt x="3308604" y="184404"/>
                  </a:lnTo>
                  <a:lnTo>
                    <a:pt x="3308604" y="99060"/>
                  </a:lnTo>
                  <a:lnTo>
                    <a:pt x="3336036" y="99060"/>
                  </a:lnTo>
                  <a:lnTo>
                    <a:pt x="3336036" y="79248"/>
                  </a:lnTo>
                  <a:close/>
                </a:path>
                <a:path w="3510279" h="184785">
                  <a:moveTo>
                    <a:pt x="3461004" y="85344"/>
                  </a:moveTo>
                  <a:lnTo>
                    <a:pt x="3423882" y="59283"/>
                  </a:lnTo>
                  <a:lnTo>
                    <a:pt x="3416808" y="36576"/>
                  </a:lnTo>
                  <a:lnTo>
                    <a:pt x="3416808" y="30480"/>
                  </a:lnTo>
                  <a:lnTo>
                    <a:pt x="3453384" y="30480"/>
                  </a:lnTo>
                  <a:lnTo>
                    <a:pt x="3453384" y="10668"/>
                  </a:lnTo>
                  <a:lnTo>
                    <a:pt x="3355848" y="10668"/>
                  </a:lnTo>
                  <a:lnTo>
                    <a:pt x="3355848" y="30480"/>
                  </a:lnTo>
                  <a:lnTo>
                    <a:pt x="3393948" y="30480"/>
                  </a:lnTo>
                  <a:lnTo>
                    <a:pt x="3393948" y="38100"/>
                  </a:lnTo>
                  <a:lnTo>
                    <a:pt x="3373945" y="77533"/>
                  </a:lnTo>
                  <a:lnTo>
                    <a:pt x="3348228" y="92964"/>
                  </a:lnTo>
                  <a:lnTo>
                    <a:pt x="3364992" y="109728"/>
                  </a:lnTo>
                  <a:lnTo>
                    <a:pt x="3393948" y="88125"/>
                  </a:lnTo>
                  <a:lnTo>
                    <a:pt x="3394786" y="87249"/>
                  </a:lnTo>
                  <a:lnTo>
                    <a:pt x="3399472" y="81534"/>
                  </a:lnTo>
                  <a:lnTo>
                    <a:pt x="3403308" y="75819"/>
                  </a:lnTo>
                  <a:lnTo>
                    <a:pt x="3406140" y="70104"/>
                  </a:lnTo>
                  <a:lnTo>
                    <a:pt x="3413849" y="79832"/>
                  </a:lnTo>
                  <a:lnTo>
                    <a:pt x="3416808" y="82575"/>
                  </a:lnTo>
                  <a:lnTo>
                    <a:pt x="3423285" y="88582"/>
                  </a:lnTo>
                  <a:lnTo>
                    <a:pt x="3434423" y="96456"/>
                  </a:lnTo>
                  <a:lnTo>
                    <a:pt x="3447288" y="103632"/>
                  </a:lnTo>
                  <a:lnTo>
                    <a:pt x="3461004" y="85344"/>
                  </a:lnTo>
                  <a:close/>
                </a:path>
                <a:path w="3510279" h="184785">
                  <a:moveTo>
                    <a:pt x="3506724" y="3048"/>
                  </a:moveTo>
                  <a:lnTo>
                    <a:pt x="3483864" y="3048"/>
                  </a:lnTo>
                  <a:lnTo>
                    <a:pt x="3483864" y="44196"/>
                  </a:lnTo>
                  <a:lnTo>
                    <a:pt x="3448812" y="44196"/>
                  </a:lnTo>
                  <a:lnTo>
                    <a:pt x="3448812" y="62484"/>
                  </a:lnTo>
                  <a:lnTo>
                    <a:pt x="3483864" y="62484"/>
                  </a:lnTo>
                  <a:lnTo>
                    <a:pt x="3483864" y="106680"/>
                  </a:lnTo>
                  <a:lnTo>
                    <a:pt x="3506724" y="106680"/>
                  </a:lnTo>
                  <a:lnTo>
                    <a:pt x="3506724" y="3048"/>
                  </a:lnTo>
                  <a:close/>
                </a:path>
                <a:path w="3510279" h="184785">
                  <a:moveTo>
                    <a:pt x="3509772" y="144780"/>
                  </a:moveTo>
                  <a:lnTo>
                    <a:pt x="3485388" y="114554"/>
                  </a:lnTo>
                  <a:lnTo>
                    <a:pt x="3485388" y="140208"/>
                  </a:lnTo>
                  <a:lnTo>
                    <a:pt x="3485388" y="150876"/>
                  </a:lnTo>
                  <a:lnTo>
                    <a:pt x="3447288" y="163004"/>
                  </a:lnTo>
                  <a:lnTo>
                    <a:pt x="3441115" y="162775"/>
                  </a:lnTo>
                  <a:lnTo>
                    <a:pt x="3413760" y="150876"/>
                  </a:lnTo>
                  <a:lnTo>
                    <a:pt x="3413760" y="140208"/>
                  </a:lnTo>
                  <a:lnTo>
                    <a:pt x="3416808" y="135636"/>
                  </a:lnTo>
                  <a:lnTo>
                    <a:pt x="3422904" y="132588"/>
                  </a:lnTo>
                  <a:lnTo>
                    <a:pt x="3428022" y="129705"/>
                  </a:lnTo>
                  <a:lnTo>
                    <a:pt x="3434143" y="127825"/>
                  </a:lnTo>
                  <a:lnTo>
                    <a:pt x="3441115" y="126796"/>
                  </a:lnTo>
                  <a:lnTo>
                    <a:pt x="3447288" y="126542"/>
                  </a:lnTo>
                  <a:lnTo>
                    <a:pt x="3453384" y="126657"/>
                  </a:lnTo>
                  <a:lnTo>
                    <a:pt x="3457384" y="126796"/>
                  </a:lnTo>
                  <a:lnTo>
                    <a:pt x="3464814" y="127825"/>
                  </a:lnTo>
                  <a:lnTo>
                    <a:pt x="3471100" y="129705"/>
                  </a:lnTo>
                  <a:lnTo>
                    <a:pt x="3476244" y="132588"/>
                  </a:lnTo>
                  <a:lnTo>
                    <a:pt x="3482340" y="135636"/>
                  </a:lnTo>
                  <a:lnTo>
                    <a:pt x="3485388" y="140208"/>
                  </a:lnTo>
                  <a:lnTo>
                    <a:pt x="3485388" y="114554"/>
                  </a:lnTo>
                  <a:lnTo>
                    <a:pt x="3447288" y="108267"/>
                  </a:lnTo>
                  <a:lnTo>
                    <a:pt x="3435934" y="108788"/>
                  </a:lnTo>
                  <a:lnTo>
                    <a:pt x="3399015" y="123990"/>
                  </a:lnTo>
                  <a:lnTo>
                    <a:pt x="3389376" y="144780"/>
                  </a:lnTo>
                  <a:lnTo>
                    <a:pt x="3390493" y="153352"/>
                  </a:lnTo>
                  <a:lnTo>
                    <a:pt x="3393757" y="160782"/>
                  </a:lnTo>
                  <a:lnTo>
                    <a:pt x="3399015" y="167068"/>
                  </a:lnTo>
                  <a:lnTo>
                    <a:pt x="3406140" y="172212"/>
                  </a:lnTo>
                  <a:lnTo>
                    <a:pt x="3413760" y="176530"/>
                  </a:lnTo>
                  <a:lnTo>
                    <a:pt x="3414738" y="177088"/>
                  </a:lnTo>
                  <a:lnTo>
                    <a:pt x="3424618" y="180403"/>
                  </a:lnTo>
                  <a:lnTo>
                    <a:pt x="3435934" y="182283"/>
                  </a:lnTo>
                  <a:lnTo>
                    <a:pt x="3448812" y="182880"/>
                  </a:lnTo>
                  <a:lnTo>
                    <a:pt x="3462578" y="182283"/>
                  </a:lnTo>
                  <a:lnTo>
                    <a:pt x="3474339" y="180403"/>
                  </a:lnTo>
                  <a:lnTo>
                    <a:pt x="3484384" y="177088"/>
                  </a:lnTo>
                  <a:lnTo>
                    <a:pt x="3485388" y="176517"/>
                  </a:lnTo>
                  <a:lnTo>
                    <a:pt x="3493008" y="172212"/>
                  </a:lnTo>
                  <a:lnTo>
                    <a:pt x="3500132" y="167068"/>
                  </a:lnTo>
                  <a:lnTo>
                    <a:pt x="3505390" y="160782"/>
                  </a:lnTo>
                  <a:lnTo>
                    <a:pt x="3508654" y="153352"/>
                  </a:lnTo>
                  <a:lnTo>
                    <a:pt x="3509772" y="144780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263" y="2744723"/>
            <a:ext cx="9413747" cy="431139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645" y="548132"/>
            <a:ext cx="703072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160" dirty="0">
                <a:solidFill>
                  <a:srgbClr val="C00000"/>
                </a:solidFill>
                <a:latin typeface="맑은 고딕"/>
                <a:cs typeface="맑은 고딕"/>
              </a:rPr>
              <a:t>Demonstrate</a:t>
            </a:r>
            <a:r>
              <a:rPr sz="1950" b="1" spc="-270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20" dirty="0">
                <a:solidFill>
                  <a:srgbClr val="C00000"/>
                </a:solidFill>
                <a:latin typeface="맑은 고딕"/>
                <a:cs typeface="맑은 고딕"/>
              </a:rPr>
              <a:t>the</a:t>
            </a:r>
            <a:r>
              <a:rPr sz="1950" b="1" spc="-315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50" dirty="0">
                <a:solidFill>
                  <a:srgbClr val="C00000"/>
                </a:solidFill>
                <a:latin typeface="맑은 고딕"/>
                <a:cs typeface="맑은 고딕"/>
              </a:rPr>
              <a:t>Impact</a:t>
            </a:r>
            <a:r>
              <a:rPr sz="1950" b="1" spc="-300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20" dirty="0">
                <a:solidFill>
                  <a:srgbClr val="C00000"/>
                </a:solidFill>
                <a:latin typeface="맑은 고딕"/>
                <a:cs typeface="맑은 고딕"/>
              </a:rPr>
              <a:t>and</a:t>
            </a:r>
            <a:r>
              <a:rPr sz="1950" b="1" spc="-310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30" dirty="0">
                <a:solidFill>
                  <a:srgbClr val="C00000"/>
                </a:solidFill>
                <a:latin typeface="맑은 고딕"/>
                <a:cs typeface="맑은 고딕"/>
              </a:rPr>
              <a:t>ROI</a:t>
            </a:r>
            <a:r>
              <a:rPr sz="1950" b="1" spc="-305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10" dirty="0">
                <a:solidFill>
                  <a:srgbClr val="C00000"/>
                </a:solidFill>
                <a:latin typeface="맑은 고딕"/>
                <a:cs typeface="맑은 고딕"/>
              </a:rPr>
              <a:t>of</a:t>
            </a:r>
            <a:r>
              <a:rPr sz="1950" b="1" spc="-305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55" dirty="0">
                <a:solidFill>
                  <a:srgbClr val="C00000"/>
                </a:solidFill>
                <a:latin typeface="맑은 고딕"/>
                <a:cs typeface="맑은 고딕"/>
              </a:rPr>
              <a:t>Learning</a:t>
            </a:r>
            <a:r>
              <a:rPr sz="1950" b="1" spc="-275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20" dirty="0">
                <a:solidFill>
                  <a:srgbClr val="C00000"/>
                </a:solidFill>
                <a:latin typeface="맑은 고딕"/>
                <a:cs typeface="맑은 고딕"/>
              </a:rPr>
              <a:t>and</a:t>
            </a:r>
            <a:r>
              <a:rPr sz="1950" b="1" spc="-310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80" dirty="0">
                <a:solidFill>
                  <a:srgbClr val="C00000"/>
                </a:solidFill>
                <a:latin typeface="맑은 고딕"/>
                <a:cs typeface="맑은 고딕"/>
              </a:rPr>
              <a:t>Talent</a:t>
            </a:r>
            <a:r>
              <a:rPr sz="1950" b="1" spc="-290" dirty="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sz="1950" b="1" spc="-160" dirty="0">
                <a:solidFill>
                  <a:srgbClr val="C00000"/>
                </a:solidFill>
                <a:latin typeface="맑은 고딕"/>
                <a:cs typeface="맑은 고딕"/>
              </a:rPr>
              <a:t>Development</a:t>
            </a:r>
            <a:endParaRPr sz="195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0" dirty="0"/>
              <a:t>학습</a:t>
            </a:r>
            <a:r>
              <a:rPr dirty="0"/>
              <a:t>,</a:t>
            </a:r>
            <a:r>
              <a:rPr spc="-315" dirty="0"/>
              <a:t> </a:t>
            </a:r>
            <a:r>
              <a:rPr spc="-165" dirty="0"/>
              <a:t>T</a:t>
            </a:r>
            <a:r>
              <a:rPr spc="-170" dirty="0"/>
              <a:t>D</a:t>
            </a:r>
            <a:r>
              <a:rPr spc="10" dirty="0"/>
              <a:t>의</a:t>
            </a:r>
            <a:r>
              <a:rPr spc="-315" dirty="0"/>
              <a:t> </a:t>
            </a:r>
            <a:r>
              <a:rPr spc="-160" dirty="0"/>
              <a:t>영향</a:t>
            </a:r>
            <a:r>
              <a:rPr spc="10" dirty="0"/>
              <a:t>력</a:t>
            </a:r>
            <a:r>
              <a:rPr spc="-315" dirty="0"/>
              <a:t> </a:t>
            </a:r>
            <a:r>
              <a:rPr spc="10" dirty="0"/>
              <a:t>및</a:t>
            </a:r>
            <a:r>
              <a:rPr spc="-325" dirty="0"/>
              <a:t> </a:t>
            </a:r>
            <a:r>
              <a:rPr spc="-185" dirty="0"/>
              <a:t>R</a:t>
            </a:r>
            <a:r>
              <a:rPr spc="-160" dirty="0"/>
              <a:t>O</a:t>
            </a:r>
            <a:r>
              <a:rPr dirty="0"/>
              <a:t>I</a:t>
            </a:r>
            <a:r>
              <a:rPr spc="-310" dirty="0"/>
              <a:t> </a:t>
            </a:r>
            <a:r>
              <a:rPr spc="-160" dirty="0"/>
              <a:t>입</a:t>
            </a:r>
            <a:r>
              <a:rPr spc="10" dirty="0"/>
              <a:t>증</a:t>
            </a:r>
            <a:r>
              <a:rPr spc="-325" dirty="0"/>
              <a:t> </a:t>
            </a:r>
            <a:r>
              <a:rPr spc="-160" dirty="0"/>
              <a:t>방</a:t>
            </a:r>
            <a:r>
              <a:rPr spc="10" dirty="0"/>
              <a:t>법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7541" y="344423"/>
            <a:ext cx="142240" cy="111760"/>
            <a:chOff x="327541" y="344423"/>
            <a:chExt cx="142240" cy="111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77" y="344423"/>
              <a:ext cx="44195" cy="1097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41" y="345947"/>
              <a:ext cx="76199" cy="10972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45" y="338327"/>
            <a:ext cx="1522472" cy="1508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38437" y="32765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6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63177" y="1361698"/>
            <a:ext cx="4697095" cy="393700"/>
            <a:chOff x="463177" y="1361698"/>
            <a:chExt cx="4697095" cy="393700"/>
          </a:xfrm>
        </p:grpSpPr>
        <p:sp>
          <p:nvSpPr>
            <p:cNvPr id="10" name="object 10"/>
            <p:cNvSpPr/>
            <p:nvPr/>
          </p:nvSpPr>
          <p:spPr>
            <a:xfrm>
              <a:off x="495181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77" y="136855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177" y="173431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861" y="1501140"/>
              <a:ext cx="188972" cy="1432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83798" y="1478280"/>
              <a:ext cx="344805" cy="181610"/>
            </a:xfrm>
            <a:custGeom>
              <a:avLst/>
              <a:gdLst/>
              <a:ahLst/>
              <a:cxnLst/>
              <a:rect l="l" t="t" r="r" b="b"/>
              <a:pathLst>
                <a:path w="344805" h="181610">
                  <a:moveTo>
                    <a:pt x="344424" y="181356"/>
                  </a:moveTo>
                  <a:lnTo>
                    <a:pt x="344424" y="112776"/>
                  </a:lnTo>
                  <a:lnTo>
                    <a:pt x="224028" y="112776"/>
                  </a:lnTo>
                  <a:lnTo>
                    <a:pt x="224028" y="132588"/>
                  </a:lnTo>
                  <a:lnTo>
                    <a:pt x="321564" y="132588"/>
                  </a:lnTo>
                  <a:lnTo>
                    <a:pt x="321564" y="181356"/>
                  </a:lnTo>
                  <a:lnTo>
                    <a:pt x="344424" y="181356"/>
                  </a:lnTo>
                  <a:close/>
                </a:path>
                <a:path w="344805" h="181610">
                  <a:moveTo>
                    <a:pt x="167640" y="155448"/>
                  </a:moveTo>
                  <a:lnTo>
                    <a:pt x="167640" y="135636"/>
                  </a:lnTo>
                  <a:lnTo>
                    <a:pt x="96012" y="135636"/>
                  </a:lnTo>
                  <a:lnTo>
                    <a:pt x="96012" y="96012"/>
                  </a:lnTo>
                  <a:lnTo>
                    <a:pt x="73152" y="96012"/>
                  </a:lnTo>
                  <a:lnTo>
                    <a:pt x="73152" y="135636"/>
                  </a:lnTo>
                  <a:lnTo>
                    <a:pt x="0" y="135636"/>
                  </a:lnTo>
                  <a:lnTo>
                    <a:pt x="0" y="155448"/>
                  </a:lnTo>
                  <a:lnTo>
                    <a:pt x="167640" y="155448"/>
                  </a:lnTo>
                  <a:close/>
                </a:path>
                <a:path w="344805" h="181610">
                  <a:moveTo>
                    <a:pt x="73152" y="74386"/>
                  </a:moveTo>
                  <a:lnTo>
                    <a:pt x="73152" y="35052"/>
                  </a:lnTo>
                  <a:lnTo>
                    <a:pt x="70889" y="43053"/>
                  </a:lnTo>
                  <a:lnTo>
                    <a:pt x="66484" y="51054"/>
                  </a:lnTo>
                  <a:lnTo>
                    <a:pt x="30099" y="78486"/>
                  </a:lnTo>
                  <a:lnTo>
                    <a:pt x="6096" y="85344"/>
                  </a:lnTo>
                  <a:lnTo>
                    <a:pt x="21336" y="103632"/>
                  </a:lnTo>
                  <a:lnTo>
                    <a:pt x="59436" y="85344"/>
                  </a:lnTo>
                  <a:lnTo>
                    <a:pt x="67746" y="79390"/>
                  </a:lnTo>
                  <a:lnTo>
                    <a:pt x="73152" y="74386"/>
                  </a:lnTo>
                  <a:close/>
                </a:path>
                <a:path w="344805" h="181610">
                  <a:moveTo>
                    <a:pt x="149352" y="35052"/>
                  </a:moveTo>
                  <a:lnTo>
                    <a:pt x="149352" y="15240"/>
                  </a:lnTo>
                  <a:lnTo>
                    <a:pt x="18288" y="15240"/>
                  </a:lnTo>
                  <a:lnTo>
                    <a:pt x="18288" y="35052"/>
                  </a:lnTo>
                  <a:lnTo>
                    <a:pt x="73152" y="35052"/>
                  </a:lnTo>
                  <a:lnTo>
                    <a:pt x="73152" y="74386"/>
                  </a:lnTo>
                  <a:lnTo>
                    <a:pt x="74485" y="73152"/>
                  </a:lnTo>
                  <a:lnTo>
                    <a:pt x="79795" y="66913"/>
                  </a:lnTo>
                  <a:lnTo>
                    <a:pt x="83820" y="60960"/>
                  </a:lnTo>
                  <a:lnTo>
                    <a:pt x="88749" y="66913"/>
                  </a:lnTo>
                  <a:lnTo>
                    <a:pt x="94678" y="73152"/>
                  </a:lnTo>
                  <a:lnTo>
                    <a:pt x="96012" y="74282"/>
                  </a:lnTo>
                  <a:lnTo>
                    <a:pt x="96012" y="35052"/>
                  </a:lnTo>
                  <a:lnTo>
                    <a:pt x="149352" y="35052"/>
                  </a:lnTo>
                  <a:close/>
                </a:path>
                <a:path w="344805" h="181610">
                  <a:moveTo>
                    <a:pt x="163068" y="85344"/>
                  </a:moveTo>
                  <a:lnTo>
                    <a:pt x="125563" y="72056"/>
                  </a:lnTo>
                  <a:lnTo>
                    <a:pt x="98036" y="43029"/>
                  </a:lnTo>
                  <a:lnTo>
                    <a:pt x="96012" y="35052"/>
                  </a:lnTo>
                  <a:lnTo>
                    <a:pt x="96012" y="74282"/>
                  </a:lnTo>
                  <a:lnTo>
                    <a:pt x="102036" y="79390"/>
                  </a:lnTo>
                  <a:lnTo>
                    <a:pt x="111252" y="85344"/>
                  </a:lnTo>
                  <a:lnTo>
                    <a:pt x="120396" y="91630"/>
                  </a:lnTo>
                  <a:lnTo>
                    <a:pt x="129540" y="96774"/>
                  </a:lnTo>
                  <a:lnTo>
                    <a:pt x="138684" y="100774"/>
                  </a:lnTo>
                  <a:lnTo>
                    <a:pt x="147828" y="103632"/>
                  </a:lnTo>
                  <a:lnTo>
                    <a:pt x="163068" y="85344"/>
                  </a:lnTo>
                  <a:close/>
                </a:path>
                <a:path w="344805" h="181610">
                  <a:moveTo>
                    <a:pt x="236220" y="85761"/>
                  </a:moveTo>
                  <a:lnTo>
                    <a:pt x="236220" y="36576"/>
                  </a:lnTo>
                  <a:lnTo>
                    <a:pt x="235386" y="44577"/>
                  </a:lnTo>
                  <a:lnTo>
                    <a:pt x="232981" y="52578"/>
                  </a:lnTo>
                  <a:lnTo>
                    <a:pt x="200882" y="87439"/>
                  </a:lnTo>
                  <a:lnTo>
                    <a:pt x="192024" y="91440"/>
                  </a:lnTo>
                  <a:lnTo>
                    <a:pt x="208788" y="108204"/>
                  </a:lnTo>
                  <a:lnTo>
                    <a:pt x="214503" y="104489"/>
                  </a:lnTo>
                  <a:lnTo>
                    <a:pt x="220218" y="100203"/>
                  </a:lnTo>
                  <a:lnTo>
                    <a:pt x="225933" y="95345"/>
                  </a:lnTo>
                  <a:lnTo>
                    <a:pt x="231648" y="89916"/>
                  </a:lnTo>
                  <a:lnTo>
                    <a:pt x="236220" y="85761"/>
                  </a:lnTo>
                  <a:close/>
                </a:path>
                <a:path w="344805" h="181610">
                  <a:moveTo>
                    <a:pt x="297180" y="27432"/>
                  </a:moveTo>
                  <a:lnTo>
                    <a:pt x="297180" y="7620"/>
                  </a:lnTo>
                  <a:lnTo>
                    <a:pt x="199644" y="7620"/>
                  </a:lnTo>
                  <a:lnTo>
                    <a:pt x="199644" y="27432"/>
                  </a:lnTo>
                  <a:lnTo>
                    <a:pt x="236220" y="27432"/>
                  </a:lnTo>
                  <a:lnTo>
                    <a:pt x="236220" y="85761"/>
                  </a:lnTo>
                  <a:lnTo>
                    <a:pt x="237910" y="84224"/>
                  </a:lnTo>
                  <a:lnTo>
                    <a:pt x="242887" y="78676"/>
                  </a:lnTo>
                  <a:lnTo>
                    <a:pt x="246435" y="73413"/>
                  </a:lnTo>
                  <a:lnTo>
                    <a:pt x="248412" y="68580"/>
                  </a:lnTo>
                  <a:lnTo>
                    <a:pt x="256127" y="77676"/>
                  </a:lnTo>
                  <a:lnTo>
                    <a:pt x="260604" y="81859"/>
                  </a:lnTo>
                  <a:lnTo>
                    <a:pt x="260604" y="27432"/>
                  </a:lnTo>
                  <a:lnTo>
                    <a:pt x="297180" y="27432"/>
                  </a:lnTo>
                  <a:close/>
                </a:path>
                <a:path w="344805" h="181610">
                  <a:moveTo>
                    <a:pt x="304800" y="83820"/>
                  </a:moveTo>
                  <a:lnTo>
                    <a:pt x="267033" y="57769"/>
                  </a:lnTo>
                  <a:lnTo>
                    <a:pt x="260604" y="35052"/>
                  </a:lnTo>
                  <a:lnTo>
                    <a:pt x="260604" y="81859"/>
                  </a:lnTo>
                  <a:lnTo>
                    <a:pt x="265557" y="86487"/>
                  </a:lnTo>
                  <a:lnTo>
                    <a:pt x="276701" y="94726"/>
                  </a:lnTo>
                  <a:lnTo>
                    <a:pt x="289560" y="102108"/>
                  </a:lnTo>
                  <a:lnTo>
                    <a:pt x="304800" y="83820"/>
                  </a:lnTo>
                  <a:close/>
                </a:path>
                <a:path w="344805" h="181610">
                  <a:moveTo>
                    <a:pt x="344424" y="105156"/>
                  </a:moveTo>
                  <a:lnTo>
                    <a:pt x="344424" y="0"/>
                  </a:lnTo>
                  <a:lnTo>
                    <a:pt x="321564" y="0"/>
                  </a:lnTo>
                  <a:lnTo>
                    <a:pt x="321564" y="105156"/>
                  </a:lnTo>
                  <a:lnTo>
                    <a:pt x="344424" y="105156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570" y="1478280"/>
              <a:ext cx="144780" cy="1813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98549" y="1475244"/>
              <a:ext cx="2388235" cy="212090"/>
            </a:xfrm>
            <a:custGeom>
              <a:avLst/>
              <a:gdLst/>
              <a:ahLst/>
              <a:cxnLst/>
              <a:rect l="l" t="t" r="r" b="b"/>
              <a:pathLst>
                <a:path w="2388235" h="212089">
                  <a:moveTo>
                    <a:pt x="96012" y="71628"/>
                  </a:moveTo>
                  <a:lnTo>
                    <a:pt x="92862" y="52743"/>
                  </a:lnTo>
                  <a:lnTo>
                    <a:pt x="83439" y="39433"/>
                  </a:lnTo>
                  <a:lnTo>
                    <a:pt x="68580" y="31991"/>
                  </a:lnTo>
                  <a:lnTo>
                    <a:pt x="68580" y="73152"/>
                  </a:lnTo>
                  <a:lnTo>
                    <a:pt x="66865" y="83388"/>
                  </a:lnTo>
                  <a:lnTo>
                    <a:pt x="61722" y="91059"/>
                  </a:lnTo>
                  <a:lnTo>
                    <a:pt x="53149" y="95859"/>
                  </a:lnTo>
                  <a:lnTo>
                    <a:pt x="41148" y="97536"/>
                  </a:lnTo>
                  <a:lnTo>
                    <a:pt x="27432" y="97536"/>
                  </a:lnTo>
                  <a:lnTo>
                    <a:pt x="27432" y="50292"/>
                  </a:lnTo>
                  <a:lnTo>
                    <a:pt x="41148" y="50292"/>
                  </a:lnTo>
                  <a:lnTo>
                    <a:pt x="53149" y="51714"/>
                  </a:lnTo>
                  <a:lnTo>
                    <a:pt x="61722" y="56007"/>
                  </a:lnTo>
                  <a:lnTo>
                    <a:pt x="66865" y="63144"/>
                  </a:lnTo>
                  <a:lnTo>
                    <a:pt x="68580" y="73152"/>
                  </a:lnTo>
                  <a:lnTo>
                    <a:pt x="68580" y="31991"/>
                  </a:lnTo>
                  <a:lnTo>
                    <a:pt x="67716" y="31546"/>
                  </a:lnTo>
                  <a:lnTo>
                    <a:pt x="45720" y="28956"/>
                  </a:lnTo>
                  <a:lnTo>
                    <a:pt x="0" y="28956"/>
                  </a:lnTo>
                  <a:lnTo>
                    <a:pt x="0" y="166116"/>
                  </a:lnTo>
                  <a:lnTo>
                    <a:pt x="27432" y="166116"/>
                  </a:lnTo>
                  <a:lnTo>
                    <a:pt x="27432" y="117348"/>
                  </a:lnTo>
                  <a:lnTo>
                    <a:pt x="53555" y="117360"/>
                  </a:lnTo>
                  <a:lnTo>
                    <a:pt x="87655" y="98628"/>
                  </a:lnTo>
                  <a:lnTo>
                    <a:pt x="95135" y="81572"/>
                  </a:lnTo>
                  <a:lnTo>
                    <a:pt x="96012" y="71628"/>
                  </a:lnTo>
                  <a:close/>
                </a:path>
                <a:path w="2388235" h="212089">
                  <a:moveTo>
                    <a:pt x="205740" y="106680"/>
                  </a:moveTo>
                  <a:lnTo>
                    <a:pt x="203720" y="88671"/>
                  </a:lnTo>
                  <a:lnTo>
                    <a:pt x="197548" y="75819"/>
                  </a:lnTo>
                  <a:lnTo>
                    <a:pt x="187096" y="68097"/>
                  </a:lnTo>
                  <a:lnTo>
                    <a:pt x="172212" y="65532"/>
                  </a:lnTo>
                  <a:lnTo>
                    <a:pt x="162737" y="66675"/>
                  </a:lnTo>
                  <a:lnTo>
                    <a:pt x="154686" y="70104"/>
                  </a:lnTo>
                  <a:lnTo>
                    <a:pt x="147777" y="75819"/>
                  </a:lnTo>
                  <a:lnTo>
                    <a:pt x="141732" y="83820"/>
                  </a:lnTo>
                  <a:lnTo>
                    <a:pt x="141732" y="21336"/>
                  </a:lnTo>
                  <a:lnTo>
                    <a:pt x="114300" y="21336"/>
                  </a:lnTo>
                  <a:lnTo>
                    <a:pt x="114300" y="166116"/>
                  </a:lnTo>
                  <a:lnTo>
                    <a:pt x="141732" y="166116"/>
                  </a:lnTo>
                  <a:lnTo>
                    <a:pt x="141732" y="103632"/>
                  </a:lnTo>
                  <a:lnTo>
                    <a:pt x="143256" y="97536"/>
                  </a:lnTo>
                  <a:lnTo>
                    <a:pt x="146304" y="92964"/>
                  </a:lnTo>
                  <a:lnTo>
                    <a:pt x="150876" y="88392"/>
                  </a:lnTo>
                  <a:lnTo>
                    <a:pt x="155448" y="86868"/>
                  </a:lnTo>
                  <a:lnTo>
                    <a:pt x="161544" y="86868"/>
                  </a:lnTo>
                  <a:lnTo>
                    <a:pt x="169545" y="88315"/>
                  </a:lnTo>
                  <a:lnTo>
                    <a:pt x="175260" y="92773"/>
                  </a:lnTo>
                  <a:lnTo>
                    <a:pt x="178689" y="100368"/>
                  </a:lnTo>
                  <a:lnTo>
                    <a:pt x="179832" y="111252"/>
                  </a:lnTo>
                  <a:lnTo>
                    <a:pt x="179832" y="166116"/>
                  </a:lnTo>
                  <a:lnTo>
                    <a:pt x="205740" y="166116"/>
                  </a:lnTo>
                  <a:lnTo>
                    <a:pt x="205740" y="106680"/>
                  </a:lnTo>
                  <a:close/>
                </a:path>
                <a:path w="2388235" h="212089">
                  <a:moveTo>
                    <a:pt x="256032" y="68580"/>
                  </a:moveTo>
                  <a:lnTo>
                    <a:pt x="230124" y="68580"/>
                  </a:lnTo>
                  <a:lnTo>
                    <a:pt x="230124" y="166116"/>
                  </a:lnTo>
                  <a:lnTo>
                    <a:pt x="256032" y="166116"/>
                  </a:lnTo>
                  <a:lnTo>
                    <a:pt x="256032" y="68580"/>
                  </a:lnTo>
                  <a:close/>
                </a:path>
                <a:path w="2388235" h="212089">
                  <a:moveTo>
                    <a:pt x="259080" y="32004"/>
                  </a:moveTo>
                  <a:lnTo>
                    <a:pt x="257556" y="28956"/>
                  </a:lnTo>
                  <a:lnTo>
                    <a:pt x="251460" y="22860"/>
                  </a:lnTo>
                  <a:lnTo>
                    <a:pt x="248412" y="21336"/>
                  </a:lnTo>
                  <a:lnTo>
                    <a:pt x="239268" y="21336"/>
                  </a:lnTo>
                  <a:lnTo>
                    <a:pt x="234696" y="22860"/>
                  </a:lnTo>
                  <a:lnTo>
                    <a:pt x="233172" y="25908"/>
                  </a:lnTo>
                  <a:lnTo>
                    <a:pt x="230124" y="28956"/>
                  </a:lnTo>
                  <a:lnTo>
                    <a:pt x="228600" y="32004"/>
                  </a:lnTo>
                  <a:lnTo>
                    <a:pt x="228600" y="39624"/>
                  </a:lnTo>
                  <a:lnTo>
                    <a:pt x="230124" y="42672"/>
                  </a:lnTo>
                  <a:lnTo>
                    <a:pt x="233172" y="45720"/>
                  </a:lnTo>
                  <a:lnTo>
                    <a:pt x="234696" y="48768"/>
                  </a:lnTo>
                  <a:lnTo>
                    <a:pt x="239268" y="50292"/>
                  </a:lnTo>
                  <a:lnTo>
                    <a:pt x="248412" y="50292"/>
                  </a:lnTo>
                  <a:lnTo>
                    <a:pt x="251460" y="48768"/>
                  </a:lnTo>
                  <a:lnTo>
                    <a:pt x="257556" y="42672"/>
                  </a:lnTo>
                  <a:lnTo>
                    <a:pt x="259080" y="39624"/>
                  </a:lnTo>
                  <a:lnTo>
                    <a:pt x="259080" y="32004"/>
                  </a:lnTo>
                  <a:close/>
                </a:path>
                <a:path w="2388235" h="212089">
                  <a:moveTo>
                    <a:pt x="309372" y="21336"/>
                  </a:moveTo>
                  <a:lnTo>
                    <a:pt x="283464" y="21336"/>
                  </a:lnTo>
                  <a:lnTo>
                    <a:pt x="283464" y="166116"/>
                  </a:lnTo>
                  <a:lnTo>
                    <a:pt x="309372" y="166116"/>
                  </a:lnTo>
                  <a:lnTo>
                    <a:pt x="309372" y="21336"/>
                  </a:lnTo>
                  <a:close/>
                </a:path>
                <a:path w="2388235" h="212089">
                  <a:moveTo>
                    <a:pt x="362712" y="21336"/>
                  </a:moveTo>
                  <a:lnTo>
                    <a:pt x="336804" y="21336"/>
                  </a:lnTo>
                  <a:lnTo>
                    <a:pt x="336804" y="166116"/>
                  </a:lnTo>
                  <a:lnTo>
                    <a:pt x="362712" y="166116"/>
                  </a:lnTo>
                  <a:lnTo>
                    <a:pt x="362712" y="21336"/>
                  </a:lnTo>
                  <a:close/>
                </a:path>
                <a:path w="2388235" h="212089">
                  <a:moveTo>
                    <a:pt x="416052" y="68580"/>
                  </a:moveTo>
                  <a:lnTo>
                    <a:pt x="390144" y="68580"/>
                  </a:lnTo>
                  <a:lnTo>
                    <a:pt x="390144" y="166116"/>
                  </a:lnTo>
                  <a:lnTo>
                    <a:pt x="416052" y="166116"/>
                  </a:lnTo>
                  <a:lnTo>
                    <a:pt x="416052" y="68580"/>
                  </a:lnTo>
                  <a:close/>
                </a:path>
                <a:path w="2388235" h="212089">
                  <a:moveTo>
                    <a:pt x="419100" y="32004"/>
                  </a:moveTo>
                  <a:lnTo>
                    <a:pt x="417576" y="28956"/>
                  </a:lnTo>
                  <a:lnTo>
                    <a:pt x="411480" y="22860"/>
                  </a:lnTo>
                  <a:lnTo>
                    <a:pt x="408432" y="21336"/>
                  </a:lnTo>
                  <a:lnTo>
                    <a:pt x="399288" y="21336"/>
                  </a:lnTo>
                  <a:lnTo>
                    <a:pt x="394716" y="22860"/>
                  </a:lnTo>
                  <a:lnTo>
                    <a:pt x="393192" y="25908"/>
                  </a:lnTo>
                  <a:lnTo>
                    <a:pt x="390144" y="28956"/>
                  </a:lnTo>
                  <a:lnTo>
                    <a:pt x="388620" y="32004"/>
                  </a:lnTo>
                  <a:lnTo>
                    <a:pt x="388620" y="39624"/>
                  </a:lnTo>
                  <a:lnTo>
                    <a:pt x="390144" y="42672"/>
                  </a:lnTo>
                  <a:lnTo>
                    <a:pt x="393192" y="45720"/>
                  </a:lnTo>
                  <a:lnTo>
                    <a:pt x="394716" y="48768"/>
                  </a:lnTo>
                  <a:lnTo>
                    <a:pt x="399288" y="50292"/>
                  </a:lnTo>
                  <a:lnTo>
                    <a:pt x="408432" y="50292"/>
                  </a:lnTo>
                  <a:lnTo>
                    <a:pt x="411480" y="48768"/>
                  </a:lnTo>
                  <a:lnTo>
                    <a:pt x="417576" y="42672"/>
                  </a:lnTo>
                  <a:lnTo>
                    <a:pt x="419100" y="39624"/>
                  </a:lnTo>
                  <a:lnTo>
                    <a:pt x="419100" y="32004"/>
                  </a:lnTo>
                  <a:close/>
                </a:path>
                <a:path w="2388235" h="212089">
                  <a:moveTo>
                    <a:pt x="542544" y="114300"/>
                  </a:moveTo>
                  <a:lnTo>
                    <a:pt x="526491" y="73240"/>
                  </a:lnTo>
                  <a:lnTo>
                    <a:pt x="516636" y="67983"/>
                  </a:lnTo>
                  <a:lnTo>
                    <a:pt x="516636" y="114300"/>
                  </a:lnTo>
                  <a:lnTo>
                    <a:pt x="516089" y="121983"/>
                  </a:lnTo>
                  <a:lnTo>
                    <a:pt x="514540" y="128968"/>
                  </a:lnTo>
                  <a:lnTo>
                    <a:pt x="512140" y="135077"/>
                  </a:lnTo>
                  <a:lnTo>
                    <a:pt x="509016" y="140208"/>
                  </a:lnTo>
                  <a:lnTo>
                    <a:pt x="505968" y="146304"/>
                  </a:lnTo>
                  <a:lnTo>
                    <a:pt x="499872" y="149352"/>
                  </a:lnTo>
                  <a:lnTo>
                    <a:pt x="486156" y="149352"/>
                  </a:lnTo>
                  <a:lnTo>
                    <a:pt x="480060" y="146304"/>
                  </a:lnTo>
                  <a:lnTo>
                    <a:pt x="475488" y="141732"/>
                  </a:lnTo>
                  <a:lnTo>
                    <a:pt x="472440" y="137160"/>
                  </a:lnTo>
                  <a:lnTo>
                    <a:pt x="469392" y="131064"/>
                  </a:lnTo>
                  <a:lnTo>
                    <a:pt x="469392" y="106680"/>
                  </a:lnTo>
                  <a:lnTo>
                    <a:pt x="472440" y="99060"/>
                  </a:lnTo>
                  <a:lnTo>
                    <a:pt x="477012" y="94488"/>
                  </a:lnTo>
                  <a:lnTo>
                    <a:pt x="480060" y="88392"/>
                  </a:lnTo>
                  <a:lnTo>
                    <a:pt x="486156" y="86868"/>
                  </a:lnTo>
                  <a:lnTo>
                    <a:pt x="493776" y="86868"/>
                  </a:lnTo>
                  <a:lnTo>
                    <a:pt x="503770" y="88582"/>
                  </a:lnTo>
                  <a:lnTo>
                    <a:pt x="510921" y="93726"/>
                  </a:lnTo>
                  <a:lnTo>
                    <a:pt x="515200" y="102298"/>
                  </a:lnTo>
                  <a:lnTo>
                    <a:pt x="516636" y="114300"/>
                  </a:lnTo>
                  <a:lnTo>
                    <a:pt x="516636" y="67983"/>
                  </a:lnTo>
                  <a:lnTo>
                    <a:pt x="511733" y="66382"/>
                  </a:lnTo>
                  <a:lnTo>
                    <a:pt x="502920" y="65532"/>
                  </a:lnTo>
                  <a:lnTo>
                    <a:pt x="493204" y="66675"/>
                  </a:lnTo>
                  <a:lnTo>
                    <a:pt x="484632" y="70104"/>
                  </a:lnTo>
                  <a:lnTo>
                    <a:pt x="477202" y="75819"/>
                  </a:lnTo>
                  <a:lnTo>
                    <a:pt x="470916" y="83820"/>
                  </a:lnTo>
                  <a:lnTo>
                    <a:pt x="470916" y="68580"/>
                  </a:lnTo>
                  <a:lnTo>
                    <a:pt x="443484" y="68580"/>
                  </a:lnTo>
                  <a:lnTo>
                    <a:pt x="443484" y="211836"/>
                  </a:lnTo>
                  <a:lnTo>
                    <a:pt x="469392" y="211836"/>
                  </a:lnTo>
                  <a:lnTo>
                    <a:pt x="470916" y="211836"/>
                  </a:lnTo>
                  <a:lnTo>
                    <a:pt x="470916" y="153924"/>
                  </a:lnTo>
                  <a:lnTo>
                    <a:pt x="476059" y="160794"/>
                  </a:lnTo>
                  <a:lnTo>
                    <a:pt x="482346" y="165544"/>
                  </a:lnTo>
                  <a:lnTo>
                    <a:pt x="489775" y="168275"/>
                  </a:lnTo>
                  <a:lnTo>
                    <a:pt x="498348" y="169164"/>
                  </a:lnTo>
                  <a:lnTo>
                    <a:pt x="508063" y="168275"/>
                  </a:lnTo>
                  <a:lnTo>
                    <a:pt x="539877" y="136969"/>
                  </a:lnTo>
                  <a:lnTo>
                    <a:pt x="541921" y="126276"/>
                  </a:lnTo>
                  <a:lnTo>
                    <a:pt x="542544" y="114300"/>
                  </a:lnTo>
                  <a:close/>
                </a:path>
                <a:path w="2388235" h="212089">
                  <a:moveTo>
                    <a:pt x="633984" y="132588"/>
                  </a:moveTo>
                  <a:lnTo>
                    <a:pt x="632460" y="128016"/>
                  </a:lnTo>
                  <a:lnTo>
                    <a:pt x="629412" y="123444"/>
                  </a:lnTo>
                  <a:lnTo>
                    <a:pt x="627888" y="120396"/>
                  </a:lnTo>
                  <a:lnTo>
                    <a:pt x="624840" y="117348"/>
                  </a:lnTo>
                  <a:lnTo>
                    <a:pt x="620268" y="114300"/>
                  </a:lnTo>
                  <a:lnTo>
                    <a:pt x="615505" y="112699"/>
                  </a:lnTo>
                  <a:lnTo>
                    <a:pt x="608076" y="109728"/>
                  </a:lnTo>
                  <a:lnTo>
                    <a:pt x="598932" y="106680"/>
                  </a:lnTo>
                  <a:lnTo>
                    <a:pt x="591312" y="103632"/>
                  </a:lnTo>
                  <a:lnTo>
                    <a:pt x="586740" y="99060"/>
                  </a:lnTo>
                  <a:lnTo>
                    <a:pt x="586740" y="91440"/>
                  </a:lnTo>
                  <a:lnTo>
                    <a:pt x="588264" y="88392"/>
                  </a:lnTo>
                  <a:lnTo>
                    <a:pt x="594360" y="85344"/>
                  </a:lnTo>
                  <a:lnTo>
                    <a:pt x="598932" y="83820"/>
                  </a:lnTo>
                  <a:lnTo>
                    <a:pt x="603504" y="83820"/>
                  </a:lnTo>
                  <a:lnTo>
                    <a:pt x="610095" y="84366"/>
                  </a:lnTo>
                  <a:lnTo>
                    <a:pt x="616267" y="85915"/>
                  </a:lnTo>
                  <a:lnTo>
                    <a:pt x="622147" y="88315"/>
                  </a:lnTo>
                  <a:lnTo>
                    <a:pt x="627888" y="91440"/>
                  </a:lnTo>
                  <a:lnTo>
                    <a:pt x="627888" y="70104"/>
                  </a:lnTo>
                  <a:lnTo>
                    <a:pt x="620268" y="67056"/>
                  </a:lnTo>
                  <a:lnTo>
                    <a:pt x="611124" y="65532"/>
                  </a:lnTo>
                  <a:lnTo>
                    <a:pt x="601980" y="65620"/>
                  </a:lnTo>
                  <a:lnTo>
                    <a:pt x="594664" y="66103"/>
                  </a:lnTo>
                  <a:lnTo>
                    <a:pt x="586549" y="67818"/>
                  </a:lnTo>
                  <a:lnTo>
                    <a:pt x="579285" y="70675"/>
                  </a:lnTo>
                  <a:lnTo>
                    <a:pt x="573024" y="74676"/>
                  </a:lnTo>
                  <a:lnTo>
                    <a:pt x="565404" y="79248"/>
                  </a:lnTo>
                  <a:lnTo>
                    <a:pt x="560832" y="86868"/>
                  </a:lnTo>
                  <a:lnTo>
                    <a:pt x="560832" y="103632"/>
                  </a:lnTo>
                  <a:lnTo>
                    <a:pt x="586740" y="125412"/>
                  </a:lnTo>
                  <a:lnTo>
                    <a:pt x="594664" y="128117"/>
                  </a:lnTo>
                  <a:lnTo>
                    <a:pt x="603504" y="131064"/>
                  </a:lnTo>
                  <a:lnTo>
                    <a:pt x="608076" y="135636"/>
                  </a:lnTo>
                  <a:lnTo>
                    <a:pt x="608076" y="147828"/>
                  </a:lnTo>
                  <a:lnTo>
                    <a:pt x="601980" y="150876"/>
                  </a:lnTo>
                  <a:lnTo>
                    <a:pt x="588264" y="150749"/>
                  </a:lnTo>
                  <a:lnTo>
                    <a:pt x="582904" y="150304"/>
                  </a:lnTo>
                  <a:lnTo>
                    <a:pt x="575881" y="148590"/>
                  </a:lnTo>
                  <a:lnTo>
                    <a:pt x="568566" y="145732"/>
                  </a:lnTo>
                  <a:lnTo>
                    <a:pt x="560832" y="141732"/>
                  </a:lnTo>
                  <a:lnTo>
                    <a:pt x="560832" y="164592"/>
                  </a:lnTo>
                  <a:lnTo>
                    <a:pt x="591312" y="169075"/>
                  </a:lnTo>
                  <a:lnTo>
                    <a:pt x="599503" y="168605"/>
                  </a:lnTo>
                  <a:lnTo>
                    <a:pt x="633145" y="144602"/>
                  </a:lnTo>
                  <a:lnTo>
                    <a:pt x="633984" y="137160"/>
                  </a:lnTo>
                  <a:lnTo>
                    <a:pt x="633984" y="132588"/>
                  </a:lnTo>
                  <a:close/>
                </a:path>
                <a:path w="2388235" h="212089">
                  <a:moveTo>
                    <a:pt x="835152" y="166116"/>
                  </a:moveTo>
                  <a:lnTo>
                    <a:pt x="809244" y="126492"/>
                  </a:lnTo>
                  <a:lnTo>
                    <a:pt x="787908" y="105156"/>
                  </a:lnTo>
                  <a:lnTo>
                    <a:pt x="787908" y="103632"/>
                  </a:lnTo>
                  <a:lnTo>
                    <a:pt x="790956" y="102831"/>
                  </a:lnTo>
                  <a:lnTo>
                    <a:pt x="795337" y="101701"/>
                  </a:lnTo>
                  <a:lnTo>
                    <a:pt x="801624" y="98488"/>
                  </a:lnTo>
                  <a:lnTo>
                    <a:pt x="818388" y="65532"/>
                  </a:lnTo>
                  <a:lnTo>
                    <a:pt x="815505" y="49530"/>
                  </a:lnTo>
                  <a:lnTo>
                    <a:pt x="806767" y="38100"/>
                  </a:lnTo>
                  <a:lnTo>
                    <a:pt x="792022" y="31242"/>
                  </a:lnTo>
                  <a:lnTo>
                    <a:pt x="790956" y="31127"/>
                  </a:lnTo>
                  <a:lnTo>
                    <a:pt x="790956" y="68580"/>
                  </a:lnTo>
                  <a:lnTo>
                    <a:pt x="790956" y="76200"/>
                  </a:lnTo>
                  <a:lnTo>
                    <a:pt x="784860" y="85344"/>
                  </a:lnTo>
                  <a:lnTo>
                    <a:pt x="780288" y="89916"/>
                  </a:lnTo>
                  <a:lnTo>
                    <a:pt x="774192" y="91440"/>
                  </a:lnTo>
                  <a:lnTo>
                    <a:pt x="751332" y="91440"/>
                  </a:lnTo>
                  <a:lnTo>
                    <a:pt x="751332" y="50292"/>
                  </a:lnTo>
                  <a:lnTo>
                    <a:pt x="766572" y="50292"/>
                  </a:lnTo>
                  <a:lnTo>
                    <a:pt x="777455" y="51435"/>
                  </a:lnTo>
                  <a:lnTo>
                    <a:pt x="785050" y="54864"/>
                  </a:lnTo>
                  <a:lnTo>
                    <a:pt x="789508" y="60579"/>
                  </a:lnTo>
                  <a:lnTo>
                    <a:pt x="790956" y="68580"/>
                  </a:lnTo>
                  <a:lnTo>
                    <a:pt x="790956" y="31127"/>
                  </a:lnTo>
                  <a:lnTo>
                    <a:pt x="771144" y="28956"/>
                  </a:lnTo>
                  <a:lnTo>
                    <a:pt x="723900" y="28956"/>
                  </a:lnTo>
                  <a:lnTo>
                    <a:pt x="723900" y="166116"/>
                  </a:lnTo>
                  <a:lnTo>
                    <a:pt x="751332" y="166116"/>
                  </a:lnTo>
                  <a:lnTo>
                    <a:pt x="751332" y="112776"/>
                  </a:lnTo>
                  <a:lnTo>
                    <a:pt x="768096" y="112776"/>
                  </a:lnTo>
                  <a:lnTo>
                    <a:pt x="774192" y="118872"/>
                  </a:lnTo>
                  <a:lnTo>
                    <a:pt x="777240" y="123444"/>
                  </a:lnTo>
                  <a:lnTo>
                    <a:pt x="781812" y="131064"/>
                  </a:lnTo>
                  <a:lnTo>
                    <a:pt x="787908" y="140411"/>
                  </a:lnTo>
                  <a:lnTo>
                    <a:pt x="804672" y="166116"/>
                  </a:lnTo>
                  <a:lnTo>
                    <a:pt x="835152" y="166116"/>
                  </a:lnTo>
                  <a:close/>
                </a:path>
                <a:path w="2388235" h="212089">
                  <a:moveTo>
                    <a:pt x="972312" y="96012"/>
                  </a:moveTo>
                  <a:lnTo>
                    <a:pt x="962025" y="56578"/>
                  </a:lnTo>
                  <a:lnTo>
                    <a:pt x="944880" y="37452"/>
                  </a:lnTo>
                  <a:lnTo>
                    <a:pt x="944880" y="99060"/>
                  </a:lnTo>
                  <a:lnTo>
                    <a:pt x="944283" y="109004"/>
                  </a:lnTo>
                  <a:lnTo>
                    <a:pt x="922020" y="142875"/>
                  </a:lnTo>
                  <a:lnTo>
                    <a:pt x="905256" y="146304"/>
                  </a:lnTo>
                  <a:lnTo>
                    <a:pt x="896683" y="145440"/>
                  </a:lnTo>
                  <a:lnTo>
                    <a:pt x="869632" y="117348"/>
                  </a:lnTo>
                  <a:lnTo>
                    <a:pt x="867156" y="97536"/>
                  </a:lnTo>
                  <a:lnTo>
                    <a:pt x="867752" y="87795"/>
                  </a:lnTo>
                  <a:lnTo>
                    <a:pt x="890016" y="53721"/>
                  </a:lnTo>
                  <a:lnTo>
                    <a:pt x="906780" y="50292"/>
                  </a:lnTo>
                  <a:lnTo>
                    <a:pt x="915352" y="51117"/>
                  </a:lnTo>
                  <a:lnTo>
                    <a:pt x="942403" y="78486"/>
                  </a:lnTo>
                  <a:lnTo>
                    <a:pt x="944880" y="99060"/>
                  </a:lnTo>
                  <a:lnTo>
                    <a:pt x="944880" y="37452"/>
                  </a:lnTo>
                  <a:lnTo>
                    <a:pt x="933831" y="31242"/>
                  </a:lnTo>
                  <a:lnTo>
                    <a:pt x="921016" y="27279"/>
                  </a:lnTo>
                  <a:lnTo>
                    <a:pt x="906780" y="25908"/>
                  </a:lnTo>
                  <a:lnTo>
                    <a:pt x="892517" y="27305"/>
                  </a:lnTo>
                  <a:lnTo>
                    <a:pt x="858012" y="47244"/>
                  </a:lnTo>
                  <a:lnTo>
                    <a:pt x="839584" y="83883"/>
                  </a:lnTo>
                  <a:lnTo>
                    <a:pt x="838200" y="99060"/>
                  </a:lnTo>
                  <a:lnTo>
                    <a:pt x="839343" y="114198"/>
                  </a:lnTo>
                  <a:lnTo>
                    <a:pt x="856488" y="149352"/>
                  </a:lnTo>
                  <a:lnTo>
                    <a:pt x="890993" y="167995"/>
                  </a:lnTo>
                  <a:lnTo>
                    <a:pt x="905256" y="169164"/>
                  </a:lnTo>
                  <a:lnTo>
                    <a:pt x="919518" y="167995"/>
                  </a:lnTo>
                  <a:lnTo>
                    <a:pt x="932497" y="164401"/>
                  </a:lnTo>
                  <a:lnTo>
                    <a:pt x="944041" y="158229"/>
                  </a:lnTo>
                  <a:lnTo>
                    <a:pt x="944880" y="157480"/>
                  </a:lnTo>
                  <a:lnTo>
                    <a:pt x="954024" y="149352"/>
                  </a:lnTo>
                  <a:lnTo>
                    <a:pt x="962025" y="138442"/>
                  </a:lnTo>
                  <a:lnTo>
                    <a:pt x="967740" y="126111"/>
                  </a:lnTo>
                  <a:lnTo>
                    <a:pt x="971169" y="112052"/>
                  </a:lnTo>
                  <a:lnTo>
                    <a:pt x="972312" y="96012"/>
                  </a:lnTo>
                  <a:close/>
                </a:path>
                <a:path w="2388235" h="212089">
                  <a:moveTo>
                    <a:pt x="1024128" y="28956"/>
                  </a:moveTo>
                  <a:lnTo>
                    <a:pt x="996696" y="28956"/>
                  </a:lnTo>
                  <a:lnTo>
                    <a:pt x="996696" y="166116"/>
                  </a:lnTo>
                  <a:lnTo>
                    <a:pt x="1024128" y="166116"/>
                  </a:lnTo>
                  <a:lnTo>
                    <a:pt x="1024128" y="28956"/>
                  </a:lnTo>
                  <a:close/>
                </a:path>
                <a:path w="2388235" h="212089">
                  <a:moveTo>
                    <a:pt x="1286256" y="138684"/>
                  </a:moveTo>
                  <a:lnTo>
                    <a:pt x="1214628" y="138684"/>
                  </a:lnTo>
                  <a:lnTo>
                    <a:pt x="1214628" y="103632"/>
                  </a:lnTo>
                  <a:lnTo>
                    <a:pt x="1237488" y="103632"/>
                  </a:lnTo>
                  <a:lnTo>
                    <a:pt x="1260348" y="103632"/>
                  </a:lnTo>
                  <a:lnTo>
                    <a:pt x="1260348" y="18288"/>
                  </a:lnTo>
                  <a:lnTo>
                    <a:pt x="1237488" y="18288"/>
                  </a:lnTo>
                  <a:lnTo>
                    <a:pt x="1237488" y="38100"/>
                  </a:lnTo>
                  <a:lnTo>
                    <a:pt x="1237488" y="83820"/>
                  </a:lnTo>
                  <a:lnTo>
                    <a:pt x="1168908" y="83820"/>
                  </a:lnTo>
                  <a:lnTo>
                    <a:pt x="1168908" y="38100"/>
                  </a:lnTo>
                  <a:lnTo>
                    <a:pt x="1237488" y="38100"/>
                  </a:lnTo>
                  <a:lnTo>
                    <a:pt x="1237488" y="18288"/>
                  </a:lnTo>
                  <a:lnTo>
                    <a:pt x="1144524" y="18288"/>
                  </a:lnTo>
                  <a:lnTo>
                    <a:pt x="1144524" y="103632"/>
                  </a:lnTo>
                  <a:lnTo>
                    <a:pt x="1168908" y="103632"/>
                  </a:lnTo>
                  <a:lnTo>
                    <a:pt x="1191768" y="103632"/>
                  </a:lnTo>
                  <a:lnTo>
                    <a:pt x="1191768" y="138684"/>
                  </a:lnTo>
                  <a:lnTo>
                    <a:pt x="1118616" y="138684"/>
                  </a:lnTo>
                  <a:lnTo>
                    <a:pt x="1118616" y="158496"/>
                  </a:lnTo>
                  <a:lnTo>
                    <a:pt x="1191768" y="158496"/>
                  </a:lnTo>
                  <a:lnTo>
                    <a:pt x="1214628" y="158496"/>
                  </a:lnTo>
                  <a:lnTo>
                    <a:pt x="1286256" y="158496"/>
                  </a:lnTo>
                  <a:lnTo>
                    <a:pt x="1286256" y="138684"/>
                  </a:lnTo>
                  <a:close/>
                </a:path>
                <a:path w="2388235" h="212089">
                  <a:moveTo>
                    <a:pt x="1394460" y="86868"/>
                  </a:moveTo>
                  <a:lnTo>
                    <a:pt x="1392936" y="67056"/>
                  </a:lnTo>
                  <a:lnTo>
                    <a:pt x="1380121" y="67932"/>
                  </a:lnTo>
                  <a:lnTo>
                    <a:pt x="1367028" y="68389"/>
                  </a:lnTo>
                  <a:lnTo>
                    <a:pt x="1359217" y="68478"/>
                  </a:lnTo>
                  <a:lnTo>
                    <a:pt x="1341120" y="68580"/>
                  </a:lnTo>
                  <a:lnTo>
                    <a:pt x="1341120" y="30480"/>
                  </a:lnTo>
                  <a:lnTo>
                    <a:pt x="1388364" y="30480"/>
                  </a:lnTo>
                  <a:lnTo>
                    <a:pt x="1388364" y="12192"/>
                  </a:lnTo>
                  <a:lnTo>
                    <a:pt x="1318260" y="12192"/>
                  </a:lnTo>
                  <a:lnTo>
                    <a:pt x="1318260" y="88392"/>
                  </a:lnTo>
                  <a:lnTo>
                    <a:pt x="1341120" y="88341"/>
                  </a:lnTo>
                  <a:lnTo>
                    <a:pt x="1359217" y="88201"/>
                  </a:lnTo>
                  <a:lnTo>
                    <a:pt x="1377619" y="87744"/>
                  </a:lnTo>
                  <a:lnTo>
                    <a:pt x="1394460" y="86868"/>
                  </a:lnTo>
                  <a:close/>
                </a:path>
                <a:path w="2388235" h="212089">
                  <a:moveTo>
                    <a:pt x="1432560" y="6096"/>
                  </a:moveTo>
                  <a:lnTo>
                    <a:pt x="1408176" y="6096"/>
                  </a:lnTo>
                  <a:lnTo>
                    <a:pt x="1408176" y="39624"/>
                  </a:lnTo>
                  <a:lnTo>
                    <a:pt x="1373124" y="39624"/>
                  </a:lnTo>
                  <a:lnTo>
                    <a:pt x="1373124" y="57912"/>
                  </a:lnTo>
                  <a:lnTo>
                    <a:pt x="1408176" y="57912"/>
                  </a:lnTo>
                  <a:lnTo>
                    <a:pt x="1408176" y="94488"/>
                  </a:lnTo>
                  <a:lnTo>
                    <a:pt x="1432560" y="94488"/>
                  </a:lnTo>
                  <a:lnTo>
                    <a:pt x="1432560" y="6096"/>
                  </a:lnTo>
                  <a:close/>
                </a:path>
                <a:path w="2388235" h="212089">
                  <a:moveTo>
                    <a:pt x="1467612" y="3048"/>
                  </a:moveTo>
                  <a:lnTo>
                    <a:pt x="1444752" y="3048"/>
                  </a:lnTo>
                  <a:lnTo>
                    <a:pt x="1444752" y="94488"/>
                  </a:lnTo>
                  <a:lnTo>
                    <a:pt x="1467612" y="94488"/>
                  </a:lnTo>
                  <a:lnTo>
                    <a:pt x="1467612" y="3048"/>
                  </a:lnTo>
                  <a:close/>
                </a:path>
                <a:path w="2388235" h="212089">
                  <a:moveTo>
                    <a:pt x="1472184" y="160020"/>
                  </a:moveTo>
                  <a:lnTo>
                    <a:pt x="1376172" y="160020"/>
                  </a:lnTo>
                  <a:lnTo>
                    <a:pt x="1376172" y="149352"/>
                  </a:lnTo>
                  <a:lnTo>
                    <a:pt x="1444752" y="149352"/>
                  </a:lnTo>
                  <a:lnTo>
                    <a:pt x="1467612" y="149352"/>
                  </a:lnTo>
                  <a:lnTo>
                    <a:pt x="1467612" y="102108"/>
                  </a:lnTo>
                  <a:lnTo>
                    <a:pt x="1351788" y="102108"/>
                  </a:lnTo>
                  <a:lnTo>
                    <a:pt x="1351788" y="121920"/>
                  </a:lnTo>
                  <a:lnTo>
                    <a:pt x="1444752" y="121920"/>
                  </a:lnTo>
                  <a:lnTo>
                    <a:pt x="1444752" y="132588"/>
                  </a:lnTo>
                  <a:lnTo>
                    <a:pt x="1351788" y="132588"/>
                  </a:lnTo>
                  <a:lnTo>
                    <a:pt x="1351788" y="179832"/>
                  </a:lnTo>
                  <a:lnTo>
                    <a:pt x="1376172" y="179832"/>
                  </a:lnTo>
                  <a:lnTo>
                    <a:pt x="1472184" y="179832"/>
                  </a:lnTo>
                  <a:lnTo>
                    <a:pt x="1472184" y="160020"/>
                  </a:lnTo>
                  <a:close/>
                </a:path>
                <a:path w="2388235" h="212089">
                  <a:moveTo>
                    <a:pt x="1680972" y="13716"/>
                  </a:moveTo>
                  <a:lnTo>
                    <a:pt x="1639824" y="13716"/>
                  </a:lnTo>
                  <a:lnTo>
                    <a:pt x="1639824" y="0"/>
                  </a:lnTo>
                  <a:lnTo>
                    <a:pt x="1615440" y="0"/>
                  </a:lnTo>
                  <a:lnTo>
                    <a:pt x="1615440" y="13716"/>
                  </a:lnTo>
                  <a:lnTo>
                    <a:pt x="1574292" y="13716"/>
                  </a:lnTo>
                  <a:lnTo>
                    <a:pt x="1574292" y="30480"/>
                  </a:lnTo>
                  <a:lnTo>
                    <a:pt x="1680972" y="30480"/>
                  </a:lnTo>
                  <a:lnTo>
                    <a:pt x="1680972" y="13716"/>
                  </a:lnTo>
                  <a:close/>
                </a:path>
                <a:path w="2388235" h="212089">
                  <a:moveTo>
                    <a:pt x="1687068" y="103632"/>
                  </a:moveTo>
                  <a:lnTo>
                    <a:pt x="1685544" y="86868"/>
                  </a:lnTo>
                  <a:lnTo>
                    <a:pt x="1671993" y="86931"/>
                  </a:lnTo>
                  <a:lnTo>
                    <a:pt x="1663827" y="87058"/>
                  </a:lnTo>
                  <a:lnTo>
                    <a:pt x="1652016" y="87515"/>
                  </a:lnTo>
                  <a:lnTo>
                    <a:pt x="1639824" y="88392"/>
                  </a:lnTo>
                  <a:lnTo>
                    <a:pt x="1639824" y="80772"/>
                  </a:lnTo>
                  <a:lnTo>
                    <a:pt x="1647520" y="79578"/>
                  </a:lnTo>
                  <a:lnTo>
                    <a:pt x="1652016" y="78625"/>
                  </a:lnTo>
                  <a:lnTo>
                    <a:pt x="1654492" y="78105"/>
                  </a:lnTo>
                  <a:lnTo>
                    <a:pt x="1660613" y="76047"/>
                  </a:lnTo>
                  <a:lnTo>
                    <a:pt x="1665732" y="73152"/>
                  </a:lnTo>
                  <a:lnTo>
                    <a:pt x="1671828" y="68580"/>
                  </a:lnTo>
                  <a:lnTo>
                    <a:pt x="1674876" y="64008"/>
                  </a:lnTo>
                  <a:lnTo>
                    <a:pt x="1674876" y="57912"/>
                  </a:lnTo>
                  <a:lnTo>
                    <a:pt x="1671993" y="47904"/>
                  </a:lnTo>
                  <a:lnTo>
                    <a:pt x="1663255" y="40767"/>
                  </a:lnTo>
                  <a:lnTo>
                    <a:pt x="1652016" y="37503"/>
                  </a:lnTo>
                  <a:lnTo>
                    <a:pt x="1652016" y="54864"/>
                  </a:lnTo>
                  <a:lnTo>
                    <a:pt x="1652016" y="60960"/>
                  </a:lnTo>
                  <a:lnTo>
                    <a:pt x="1645920" y="64008"/>
                  </a:lnTo>
                  <a:lnTo>
                    <a:pt x="1642872" y="64008"/>
                  </a:lnTo>
                  <a:lnTo>
                    <a:pt x="1636776" y="65532"/>
                  </a:lnTo>
                  <a:lnTo>
                    <a:pt x="1618488" y="65532"/>
                  </a:lnTo>
                  <a:lnTo>
                    <a:pt x="1612392" y="64008"/>
                  </a:lnTo>
                  <a:lnTo>
                    <a:pt x="1607820" y="64008"/>
                  </a:lnTo>
                  <a:lnTo>
                    <a:pt x="1604772" y="62484"/>
                  </a:lnTo>
                  <a:lnTo>
                    <a:pt x="1603248" y="60960"/>
                  </a:lnTo>
                  <a:lnTo>
                    <a:pt x="1603248" y="54864"/>
                  </a:lnTo>
                  <a:lnTo>
                    <a:pt x="1604772" y="53340"/>
                  </a:lnTo>
                  <a:lnTo>
                    <a:pt x="1607820" y="51816"/>
                  </a:lnTo>
                  <a:lnTo>
                    <a:pt x="1610868" y="51816"/>
                  </a:lnTo>
                  <a:lnTo>
                    <a:pt x="1616964" y="50292"/>
                  </a:lnTo>
                  <a:lnTo>
                    <a:pt x="1636776" y="50292"/>
                  </a:lnTo>
                  <a:lnTo>
                    <a:pt x="1642872" y="51816"/>
                  </a:lnTo>
                  <a:lnTo>
                    <a:pt x="1645920" y="51816"/>
                  </a:lnTo>
                  <a:lnTo>
                    <a:pt x="1652016" y="54864"/>
                  </a:lnTo>
                  <a:lnTo>
                    <a:pt x="1652016" y="37503"/>
                  </a:lnTo>
                  <a:lnTo>
                    <a:pt x="1648510" y="36474"/>
                  </a:lnTo>
                  <a:lnTo>
                    <a:pt x="1627632" y="35052"/>
                  </a:lnTo>
                  <a:lnTo>
                    <a:pt x="1616964" y="35356"/>
                  </a:lnTo>
                  <a:lnTo>
                    <a:pt x="1607820" y="36385"/>
                  </a:lnTo>
                  <a:lnTo>
                    <a:pt x="1599768" y="38265"/>
                  </a:lnTo>
                  <a:lnTo>
                    <a:pt x="1584960" y="44196"/>
                  </a:lnTo>
                  <a:lnTo>
                    <a:pt x="1580388" y="50292"/>
                  </a:lnTo>
                  <a:lnTo>
                    <a:pt x="1580388" y="57912"/>
                  </a:lnTo>
                  <a:lnTo>
                    <a:pt x="1582432" y="67056"/>
                  </a:lnTo>
                  <a:lnTo>
                    <a:pt x="1588770" y="73914"/>
                  </a:lnTo>
                  <a:lnTo>
                    <a:pt x="1599679" y="78486"/>
                  </a:lnTo>
                  <a:lnTo>
                    <a:pt x="1603248" y="78994"/>
                  </a:lnTo>
                  <a:lnTo>
                    <a:pt x="1615440" y="80772"/>
                  </a:lnTo>
                  <a:lnTo>
                    <a:pt x="1615440" y="88392"/>
                  </a:lnTo>
                  <a:lnTo>
                    <a:pt x="1566672" y="88392"/>
                  </a:lnTo>
                  <a:lnTo>
                    <a:pt x="1569720" y="106680"/>
                  </a:lnTo>
                  <a:lnTo>
                    <a:pt x="1615440" y="106438"/>
                  </a:lnTo>
                  <a:lnTo>
                    <a:pt x="1657375" y="105384"/>
                  </a:lnTo>
                  <a:lnTo>
                    <a:pt x="1687068" y="103632"/>
                  </a:lnTo>
                  <a:close/>
                </a:path>
                <a:path w="2388235" h="212089">
                  <a:moveTo>
                    <a:pt x="1722120" y="164592"/>
                  </a:moveTo>
                  <a:lnTo>
                    <a:pt x="1624584" y="164592"/>
                  </a:lnTo>
                  <a:lnTo>
                    <a:pt x="1624584" y="155448"/>
                  </a:lnTo>
                  <a:lnTo>
                    <a:pt x="1694688" y="155448"/>
                  </a:lnTo>
                  <a:lnTo>
                    <a:pt x="1717548" y="155448"/>
                  </a:lnTo>
                  <a:lnTo>
                    <a:pt x="1717548" y="114300"/>
                  </a:lnTo>
                  <a:lnTo>
                    <a:pt x="1601724" y="114300"/>
                  </a:lnTo>
                  <a:lnTo>
                    <a:pt x="1601724" y="132588"/>
                  </a:lnTo>
                  <a:lnTo>
                    <a:pt x="1694688" y="132588"/>
                  </a:lnTo>
                  <a:lnTo>
                    <a:pt x="1694688" y="140208"/>
                  </a:lnTo>
                  <a:lnTo>
                    <a:pt x="1601724" y="140208"/>
                  </a:lnTo>
                  <a:lnTo>
                    <a:pt x="1601724" y="182880"/>
                  </a:lnTo>
                  <a:lnTo>
                    <a:pt x="1624584" y="182880"/>
                  </a:lnTo>
                  <a:lnTo>
                    <a:pt x="1722120" y="182880"/>
                  </a:lnTo>
                  <a:lnTo>
                    <a:pt x="1722120" y="164592"/>
                  </a:lnTo>
                  <a:close/>
                </a:path>
                <a:path w="2388235" h="212089">
                  <a:moveTo>
                    <a:pt x="1744980" y="53340"/>
                  </a:moveTo>
                  <a:lnTo>
                    <a:pt x="1717548" y="53340"/>
                  </a:lnTo>
                  <a:lnTo>
                    <a:pt x="1717548" y="3048"/>
                  </a:lnTo>
                  <a:lnTo>
                    <a:pt x="1694688" y="3048"/>
                  </a:lnTo>
                  <a:lnTo>
                    <a:pt x="1694688" y="106680"/>
                  </a:lnTo>
                  <a:lnTo>
                    <a:pt x="1717548" y="106680"/>
                  </a:lnTo>
                  <a:lnTo>
                    <a:pt x="1717548" y="73152"/>
                  </a:lnTo>
                  <a:lnTo>
                    <a:pt x="1744980" y="73152"/>
                  </a:lnTo>
                  <a:lnTo>
                    <a:pt x="1744980" y="53340"/>
                  </a:lnTo>
                  <a:close/>
                </a:path>
                <a:path w="2388235" h="212089">
                  <a:moveTo>
                    <a:pt x="1908048" y="149352"/>
                  </a:moveTo>
                  <a:lnTo>
                    <a:pt x="1883664" y="120015"/>
                  </a:lnTo>
                  <a:lnTo>
                    <a:pt x="1883664" y="149352"/>
                  </a:lnTo>
                  <a:lnTo>
                    <a:pt x="1883664" y="153924"/>
                  </a:lnTo>
                  <a:lnTo>
                    <a:pt x="1845564" y="164592"/>
                  </a:lnTo>
                  <a:lnTo>
                    <a:pt x="1836991" y="164299"/>
                  </a:lnTo>
                  <a:lnTo>
                    <a:pt x="1808988" y="153924"/>
                  </a:lnTo>
                  <a:lnTo>
                    <a:pt x="1808988" y="149352"/>
                  </a:lnTo>
                  <a:lnTo>
                    <a:pt x="1811274" y="142468"/>
                  </a:lnTo>
                  <a:lnTo>
                    <a:pt x="1818132" y="137731"/>
                  </a:lnTo>
                  <a:lnTo>
                    <a:pt x="1829562" y="134988"/>
                  </a:lnTo>
                  <a:lnTo>
                    <a:pt x="1845564" y="134112"/>
                  </a:lnTo>
                  <a:lnTo>
                    <a:pt x="1862442" y="134988"/>
                  </a:lnTo>
                  <a:lnTo>
                    <a:pt x="1874329" y="137731"/>
                  </a:lnTo>
                  <a:lnTo>
                    <a:pt x="1881352" y="142468"/>
                  </a:lnTo>
                  <a:lnTo>
                    <a:pt x="1883664" y="149352"/>
                  </a:lnTo>
                  <a:lnTo>
                    <a:pt x="1883664" y="120015"/>
                  </a:lnTo>
                  <a:lnTo>
                    <a:pt x="1882419" y="119443"/>
                  </a:lnTo>
                  <a:lnTo>
                    <a:pt x="1871853" y="116586"/>
                  </a:lnTo>
                  <a:lnTo>
                    <a:pt x="1859559" y="114871"/>
                  </a:lnTo>
                  <a:lnTo>
                    <a:pt x="1845564" y="114300"/>
                  </a:lnTo>
                  <a:lnTo>
                    <a:pt x="1831797" y="114871"/>
                  </a:lnTo>
                  <a:lnTo>
                    <a:pt x="1794243" y="128346"/>
                  </a:lnTo>
                  <a:lnTo>
                    <a:pt x="1784604" y="149352"/>
                  </a:lnTo>
                  <a:lnTo>
                    <a:pt x="1785721" y="157035"/>
                  </a:lnTo>
                  <a:lnTo>
                    <a:pt x="1788985" y="164020"/>
                  </a:lnTo>
                  <a:lnTo>
                    <a:pt x="1794243" y="170129"/>
                  </a:lnTo>
                  <a:lnTo>
                    <a:pt x="1801368" y="175260"/>
                  </a:lnTo>
                  <a:lnTo>
                    <a:pt x="1808988" y="179070"/>
                  </a:lnTo>
                  <a:lnTo>
                    <a:pt x="1809343" y="179260"/>
                  </a:lnTo>
                  <a:lnTo>
                    <a:pt x="1819465" y="182118"/>
                  </a:lnTo>
                  <a:lnTo>
                    <a:pt x="1831581" y="183832"/>
                  </a:lnTo>
                  <a:lnTo>
                    <a:pt x="1845564" y="184404"/>
                  </a:lnTo>
                  <a:lnTo>
                    <a:pt x="1859559" y="183832"/>
                  </a:lnTo>
                  <a:lnTo>
                    <a:pt x="1871853" y="182118"/>
                  </a:lnTo>
                  <a:lnTo>
                    <a:pt x="1882419" y="179260"/>
                  </a:lnTo>
                  <a:lnTo>
                    <a:pt x="1883664" y="178689"/>
                  </a:lnTo>
                  <a:lnTo>
                    <a:pt x="1891284" y="175260"/>
                  </a:lnTo>
                  <a:lnTo>
                    <a:pt x="1898408" y="170129"/>
                  </a:lnTo>
                  <a:lnTo>
                    <a:pt x="1903666" y="164020"/>
                  </a:lnTo>
                  <a:lnTo>
                    <a:pt x="1906930" y="157035"/>
                  </a:lnTo>
                  <a:lnTo>
                    <a:pt x="1908048" y="149352"/>
                  </a:lnTo>
                  <a:close/>
                </a:path>
                <a:path w="2388235" h="212089">
                  <a:moveTo>
                    <a:pt x="1929384" y="88392"/>
                  </a:moveTo>
                  <a:lnTo>
                    <a:pt x="1888236" y="88392"/>
                  </a:lnTo>
                  <a:lnTo>
                    <a:pt x="1888236" y="67056"/>
                  </a:lnTo>
                  <a:lnTo>
                    <a:pt x="1896237" y="61912"/>
                  </a:lnTo>
                  <a:lnTo>
                    <a:pt x="1901952" y="55626"/>
                  </a:lnTo>
                  <a:lnTo>
                    <a:pt x="1905381" y="48196"/>
                  </a:lnTo>
                  <a:lnTo>
                    <a:pt x="1906524" y="39624"/>
                  </a:lnTo>
                  <a:lnTo>
                    <a:pt x="1905647" y="32169"/>
                  </a:lnTo>
                  <a:lnTo>
                    <a:pt x="1902904" y="25717"/>
                  </a:lnTo>
                  <a:lnTo>
                    <a:pt x="1898167" y="20116"/>
                  </a:lnTo>
                  <a:lnTo>
                    <a:pt x="1891284" y="15240"/>
                  </a:lnTo>
                  <a:lnTo>
                    <a:pt x="1883664" y="11811"/>
                  </a:lnTo>
                  <a:lnTo>
                    <a:pt x="1883664" y="35052"/>
                  </a:lnTo>
                  <a:lnTo>
                    <a:pt x="1883664" y="39624"/>
                  </a:lnTo>
                  <a:lnTo>
                    <a:pt x="1881352" y="46736"/>
                  </a:lnTo>
                  <a:lnTo>
                    <a:pt x="1874329" y="52006"/>
                  </a:lnTo>
                  <a:lnTo>
                    <a:pt x="1863852" y="54876"/>
                  </a:lnTo>
                  <a:lnTo>
                    <a:pt x="1863852" y="73152"/>
                  </a:lnTo>
                  <a:lnTo>
                    <a:pt x="1863852" y="88392"/>
                  </a:lnTo>
                  <a:lnTo>
                    <a:pt x="1827276" y="88392"/>
                  </a:lnTo>
                  <a:lnTo>
                    <a:pt x="1827276" y="73152"/>
                  </a:lnTo>
                  <a:lnTo>
                    <a:pt x="1833372" y="74676"/>
                  </a:lnTo>
                  <a:lnTo>
                    <a:pt x="1859559" y="74574"/>
                  </a:lnTo>
                  <a:lnTo>
                    <a:pt x="1863852" y="73152"/>
                  </a:lnTo>
                  <a:lnTo>
                    <a:pt x="1863852" y="54876"/>
                  </a:lnTo>
                  <a:lnTo>
                    <a:pt x="1862442" y="55257"/>
                  </a:lnTo>
                  <a:lnTo>
                    <a:pt x="1845564" y="56388"/>
                  </a:lnTo>
                  <a:lnTo>
                    <a:pt x="1808988" y="45720"/>
                  </a:lnTo>
                  <a:lnTo>
                    <a:pt x="1808988" y="35052"/>
                  </a:lnTo>
                  <a:lnTo>
                    <a:pt x="1845564" y="24384"/>
                  </a:lnTo>
                  <a:lnTo>
                    <a:pt x="1854161" y="24638"/>
                  </a:lnTo>
                  <a:lnTo>
                    <a:pt x="1883664" y="35052"/>
                  </a:lnTo>
                  <a:lnTo>
                    <a:pt x="1883664" y="11811"/>
                  </a:lnTo>
                  <a:lnTo>
                    <a:pt x="1882419" y="11239"/>
                  </a:lnTo>
                  <a:lnTo>
                    <a:pt x="1871853" y="8382"/>
                  </a:lnTo>
                  <a:lnTo>
                    <a:pt x="1859559" y="6667"/>
                  </a:lnTo>
                  <a:lnTo>
                    <a:pt x="1845564" y="6096"/>
                  </a:lnTo>
                  <a:lnTo>
                    <a:pt x="1832444" y="6667"/>
                  </a:lnTo>
                  <a:lnTo>
                    <a:pt x="1794243" y="20116"/>
                  </a:lnTo>
                  <a:lnTo>
                    <a:pt x="1784604" y="39624"/>
                  </a:lnTo>
                  <a:lnTo>
                    <a:pt x="1785988" y="48196"/>
                  </a:lnTo>
                  <a:lnTo>
                    <a:pt x="1789938" y="55626"/>
                  </a:lnTo>
                  <a:lnTo>
                    <a:pt x="1796173" y="61912"/>
                  </a:lnTo>
                  <a:lnTo>
                    <a:pt x="1804416" y="67056"/>
                  </a:lnTo>
                  <a:lnTo>
                    <a:pt x="1804416" y="88392"/>
                  </a:lnTo>
                  <a:lnTo>
                    <a:pt x="1761744" y="88392"/>
                  </a:lnTo>
                  <a:lnTo>
                    <a:pt x="1761744" y="108204"/>
                  </a:lnTo>
                  <a:lnTo>
                    <a:pt x="1804416" y="108204"/>
                  </a:lnTo>
                  <a:lnTo>
                    <a:pt x="1808988" y="108204"/>
                  </a:lnTo>
                  <a:lnTo>
                    <a:pt x="1929384" y="108204"/>
                  </a:lnTo>
                  <a:lnTo>
                    <a:pt x="1929384" y="88392"/>
                  </a:lnTo>
                  <a:close/>
                </a:path>
                <a:path w="2388235" h="212089">
                  <a:moveTo>
                    <a:pt x="2173224" y="24384"/>
                  </a:moveTo>
                  <a:lnTo>
                    <a:pt x="2115312" y="24384"/>
                  </a:lnTo>
                  <a:lnTo>
                    <a:pt x="2115312" y="3048"/>
                  </a:lnTo>
                  <a:lnTo>
                    <a:pt x="2092452" y="3048"/>
                  </a:lnTo>
                  <a:lnTo>
                    <a:pt x="2092452" y="24384"/>
                  </a:lnTo>
                  <a:lnTo>
                    <a:pt x="2033016" y="24384"/>
                  </a:lnTo>
                  <a:lnTo>
                    <a:pt x="2033016" y="42672"/>
                  </a:lnTo>
                  <a:lnTo>
                    <a:pt x="2173224" y="42672"/>
                  </a:lnTo>
                  <a:lnTo>
                    <a:pt x="2173224" y="24384"/>
                  </a:lnTo>
                  <a:close/>
                </a:path>
                <a:path w="2388235" h="212089">
                  <a:moveTo>
                    <a:pt x="2186940" y="143256"/>
                  </a:moveTo>
                  <a:lnTo>
                    <a:pt x="2144268" y="143256"/>
                  </a:lnTo>
                  <a:lnTo>
                    <a:pt x="2144268" y="114300"/>
                  </a:lnTo>
                  <a:lnTo>
                    <a:pt x="2153145" y="109156"/>
                  </a:lnTo>
                  <a:lnTo>
                    <a:pt x="2159317" y="102870"/>
                  </a:lnTo>
                  <a:lnTo>
                    <a:pt x="2162911" y="95440"/>
                  </a:lnTo>
                  <a:lnTo>
                    <a:pt x="2164080" y="86868"/>
                  </a:lnTo>
                  <a:lnTo>
                    <a:pt x="2162962" y="79171"/>
                  </a:lnTo>
                  <a:lnTo>
                    <a:pt x="2159698" y="72199"/>
                  </a:lnTo>
                  <a:lnTo>
                    <a:pt x="2154440" y="66078"/>
                  </a:lnTo>
                  <a:lnTo>
                    <a:pt x="2147316" y="60960"/>
                  </a:lnTo>
                  <a:lnTo>
                    <a:pt x="2139696" y="57213"/>
                  </a:lnTo>
                  <a:lnTo>
                    <a:pt x="2139696" y="80772"/>
                  </a:lnTo>
                  <a:lnTo>
                    <a:pt x="2139696" y="91440"/>
                  </a:lnTo>
                  <a:lnTo>
                    <a:pt x="2136648" y="96012"/>
                  </a:lnTo>
                  <a:lnTo>
                    <a:pt x="2130552" y="99060"/>
                  </a:lnTo>
                  <a:lnTo>
                    <a:pt x="2125408" y="101053"/>
                  </a:lnTo>
                  <a:lnTo>
                    <a:pt x="2121408" y="101968"/>
                  </a:lnTo>
                  <a:lnTo>
                    <a:pt x="2121408" y="121920"/>
                  </a:lnTo>
                  <a:lnTo>
                    <a:pt x="2121408" y="143256"/>
                  </a:lnTo>
                  <a:lnTo>
                    <a:pt x="2086356" y="143256"/>
                  </a:lnTo>
                  <a:lnTo>
                    <a:pt x="2086356" y="121920"/>
                  </a:lnTo>
                  <a:lnTo>
                    <a:pt x="2090928" y="121920"/>
                  </a:lnTo>
                  <a:lnTo>
                    <a:pt x="2097024" y="123444"/>
                  </a:lnTo>
                  <a:lnTo>
                    <a:pt x="2110740" y="123444"/>
                  </a:lnTo>
                  <a:lnTo>
                    <a:pt x="2115312" y="121920"/>
                  </a:lnTo>
                  <a:lnTo>
                    <a:pt x="2121408" y="121920"/>
                  </a:lnTo>
                  <a:lnTo>
                    <a:pt x="2121408" y="101968"/>
                  </a:lnTo>
                  <a:lnTo>
                    <a:pt x="2119122" y="102489"/>
                  </a:lnTo>
                  <a:lnTo>
                    <a:pt x="2111692" y="103339"/>
                  </a:lnTo>
                  <a:lnTo>
                    <a:pt x="2103120" y="103632"/>
                  </a:lnTo>
                  <a:lnTo>
                    <a:pt x="2087994" y="102717"/>
                  </a:lnTo>
                  <a:lnTo>
                    <a:pt x="2077021" y="99822"/>
                  </a:lnTo>
                  <a:lnTo>
                    <a:pt x="2070328" y="94627"/>
                  </a:lnTo>
                  <a:lnTo>
                    <a:pt x="2068068" y="86868"/>
                  </a:lnTo>
                  <a:lnTo>
                    <a:pt x="2070328" y="79095"/>
                  </a:lnTo>
                  <a:lnTo>
                    <a:pt x="2077021" y="73914"/>
                  </a:lnTo>
                  <a:lnTo>
                    <a:pt x="2087994" y="71005"/>
                  </a:lnTo>
                  <a:lnTo>
                    <a:pt x="2103120" y="70104"/>
                  </a:lnTo>
                  <a:lnTo>
                    <a:pt x="2111692" y="70383"/>
                  </a:lnTo>
                  <a:lnTo>
                    <a:pt x="2139696" y="80772"/>
                  </a:lnTo>
                  <a:lnTo>
                    <a:pt x="2139696" y="57213"/>
                  </a:lnTo>
                  <a:lnTo>
                    <a:pt x="2138692" y="56718"/>
                  </a:lnTo>
                  <a:lnTo>
                    <a:pt x="2128647" y="53340"/>
                  </a:lnTo>
                  <a:lnTo>
                    <a:pt x="2116886" y="51092"/>
                  </a:lnTo>
                  <a:lnTo>
                    <a:pt x="2103120" y="50292"/>
                  </a:lnTo>
                  <a:lnTo>
                    <a:pt x="2090000" y="51092"/>
                  </a:lnTo>
                  <a:lnTo>
                    <a:pt x="2052040" y="66078"/>
                  </a:lnTo>
                  <a:lnTo>
                    <a:pt x="2043684" y="86868"/>
                  </a:lnTo>
                  <a:lnTo>
                    <a:pt x="2044827" y="95440"/>
                  </a:lnTo>
                  <a:lnTo>
                    <a:pt x="2048256" y="102870"/>
                  </a:lnTo>
                  <a:lnTo>
                    <a:pt x="2053971" y="109156"/>
                  </a:lnTo>
                  <a:lnTo>
                    <a:pt x="2061972" y="114300"/>
                  </a:lnTo>
                  <a:lnTo>
                    <a:pt x="2061972" y="143256"/>
                  </a:lnTo>
                  <a:lnTo>
                    <a:pt x="2019300" y="143256"/>
                  </a:lnTo>
                  <a:lnTo>
                    <a:pt x="2019300" y="161544"/>
                  </a:lnTo>
                  <a:lnTo>
                    <a:pt x="2061972" y="161544"/>
                  </a:lnTo>
                  <a:lnTo>
                    <a:pt x="2068068" y="161544"/>
                  </a:lnTo>
                  <a:lnTo>
                    <a:pt x="2186940" y="161544"/>
                  </a:lnTo>
                  <a:lnTo>
                    <a:pt x="2186940" y="143256"/>
                  </a:lnTo>
                  <a:close/>
                </a:path>
                <a:path w="2388235" h="212089">
                  <a:moveTo>
                    <a:pt x="2314956" y="21336"/>
                  </a:moveTo>
                  <a:lnTo>
                    <a:pt x="2221992" y="21336"/>
                  </a:lnTo>
                  <a:lnTo>
                    <a:pt x="2221992" y="41148"/>
                  </a:lnTo>
                  <a:lnTo>
                    <a:pt x="2292096" y="41148"/>
                  </a:lnTo>
                  <a:lnTo>
                    <a:pt x="2291829" y="67144"/>
                  </a:lnTo>
                  <a:lnTo>
                    <a:pt x="2291143" y="88011"/>
                  </a:lnTo>
                  <a:lnTo>
                    <a:pt x="2290165" y="103720"/>
                  </a:lnTo>
                  <a:lnTo>
                    <a:pt x="2289048" y="114300"/>
                  </a:lnTo>
                  <a:lnTo>
                    <a:pt x="2292096" y="114503"/>
                  </a:lnTo>
                  <a:lnTo>
                    <a:pt x="2311908" y="115824"/>
                  </a:lnTo>
                  <a:lnTo>
                    <a:pt x="2314003" y="68008"/>
                  </a:lnTo>
                  <a:lnTo>
                    <a:pt x="2314689" y="44450"/>
                  </a:lnTo>
                  <a:lnTo>
                    <a:pt x="2314956" y="21336"/>
                  </a:lnTo>
                  <a:close/>
                </a:path>
                <a:path w="2388235" h="212089">
                  <a:moveTo>
                    <a:pt x="2330196" y="132588"/>
                  </a:moveTo>
                  <a:lnTo>
                    <a:pt x="2316175" y="132816"/>
                  </a:lnTo>
                  <a:lnTo>
                    <a:pt x="2285835" y="133870"/>
                  </a:lnTo>
                  <a:lnTo>
                    <a:pt x="2269236" y="134112"/>
                  </a:lnTo>
                  <a:lnTo>
                    <a:pt x="2269236" y="76200"/>
                  </a:lnTo>
                  <a:lnTo>
                    <a:pt x="2244852" y="76200"/>
                  </a:lnTo>
                  <a:lnTo>
                    <a:pt x="2244852" y="134112"/>
                  </a:lnTo>
                  <a:lnTo>
                    <a:pt x="2233726" y="134340"/>
                  </a:lnTo>
                  <a:lnTo>
                    <a:pt x="2221992" y="134937"/>
                  </a:lnTo>
                  <a:lnTo>
                    <a:pt x="2213775" y="135394"/>
                  </a:lnTo>
                  <a:lnTo>
                    <a:pt x="2205228" y="135636"/>
                  </a:lnTo>
                  <a:lnTo>
                    <a:pt x="2208276" y="155448"/>
                  </a:lnTo>
                  <a:lnTo>
                    <a:pt x="2241689" y="155155"/>
                  </a:lnTo>
                  <a:lnTo>
                    <a:pt x="2273236" y="154305"/>
                  </a:lnTo>
                  <a:lnTo>
                    <a:pt x="2302789" y="152869"/>
                  </a:lnTo>
                  <a:lnTo>
                    <a:pt x="2330196" y="150876"/>
                  </a:lnTo>
                  <a:lnTo>
                    <a:pt x="2330196" y="132588"/>
                  </a:lnTo>
                  <a:close/>
                </a:path>
                <a:path w="2388235" h="212089">
                  <a:moveTo>
                    <a:pt x="2388108" y="79248"/>
                  </a:moveTo>
                  <a:lnTo>
                    <a:pt x="2360676" y="79248"/>
                  </a:lnTo>
                  <a:lnTo>
                    <a:pt x="2360676" y="3048"/>
                  </a:lnTo>
                  <a:lnTo>
                    <a:pt x="2336292" y="3048"/>
                  </a:lnTo>
                  <a:lnTo>
                    <a:pt x="2336292" y="184404"/>
                  </a:lnTo>
                  <a:lnTo>
                    <a:pt x="2360676" y="184404"/>
                  </a:lnTo>
                  <a:lnTo>
                    <a:pt x="2360676" y="99060"/>
                  </a:lnTo>
                  <a:lnTo>
                    <a:pt x="2388108" y="99060"/>
                  </a:lnTo>
                  <a:lnTo>
                    <a:pt x="2388108" y="79248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9835" y="1868423"/>
            <a:ext cx="9505188" cy="475945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45" y="548132"/>
            <a:ext cx="703072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60" dirty="0">
                <a:solidFill>
                  <a:srgbClr val="C00000"/>
                </a:solidFill>
              </a:rPr>
              <a:t>Demonstrate</a:t>
            </a:r>
            <a:r>
              <a:rPr sz="1950" spc="-27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the</a:t>
            </a:r>
            <a:r>
              <a:rPr sz="1950" spc="-315" dirty="0">
                <a:solidFill>
                  <a:srgbClr val="C00000"/>
                </a:solidFill>
              </a:rPr>
              <a:t> </a:t>
            </a:r>
            <a:r>
              <a:rPr sz="1950" spc="-150" dirty="0">
                <a:solidFill>
                  <a:srgbClr val="C00000"/>
                </a:solidFill>
              </a:rPr>
              <a:t>Impact</a:t>
            </a:r>
            <a:r>
              <a:rPr sz="1950" spc="-300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30" dirty="0">
                <a:solidFill>
                  <a:srgbClr val="C00000"/>
                </a:solidFill>
              </a:rPr>
              <a:t>ROI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10" dirty="0">
                <a:solidFill>
                  <a:srgbClr val="C00000"/>
                </a:solidFill>
              </a:rPr>
              <a:t>of</a:t>
            </a:r>
            <a:r>
              <a:rPr sz="1950" spc="-305" dirty="0">
                <a:solidFill>
                  <a:srgbClr val="C00000"/>
                </a:solidFill>
              </a:rPr>
              <a:t> </a:t>
            </a:r>
            <a:r>
              <a:rPr sz="1950" spc="-155" dirty="0">
                <a:solidFill>
                  <a:srgbClr val="C00000"/>
                </a:solidFill>
              </a:rPr>
              <a:t>Learning</a:t>
            </a:r>
            <a:r>
              <a:rPr sz="1950" spc="-275" dirty="0">
                <a:solidFill>
                  <a:srgbClr val="C00000"/>
                </a:solidFill>
              </a:rPr>
              <a:t> </a:t>
            </a:r>
            <a:r>
              <a:rPr sz="1950" spc="-120" dirty="0">
                <a:solidFill>
                  <a:srgbClr val="C00000"/>
                </a:solidFill>
              </a:rPr>
              <a:t>and</a:t>
            </a:r>
            <a:r>
              <a:rPr sz="1950" spc="-310" dirty="0">
                <a:solidFill>
                  <a:srgbClr val="C00000"/>
                </a:solidFill>
              </a:rPr>
              <a:t> </a:t>
            </a:r>
            <a:r>
              <a:rPr sz="1950" spc="-180" dirty="0">
                <a:solidFill>
                  <a:srgbClr val="C00000"/>
                </a:solidFill>
              </a:rPr>
              <a:t>Talent</a:t>
            </a:r>
            <a:r>
              <a:rPr sz="1950" spc="-290" dirty="0">
                <a:solidFill>
                  <a:srgbClr val="C00000"/>
                </a:solidFill>
              </a:rPr>
              <a:t> </a:t>
            </a:r>
            <a:r>
              <a:rPr sz="1950" spc="-160" dirty="0">
                <a:solidFill>
                  <a:srgbClr val="C00000"/>
                </a:solidFill>
              </a:rPr>
              <a:t>Development</a:t>
            </a:r>
            <a:endParaRPr sz="1950"/>
          </a:p>
          <a:p>
            <a:pPr marL="12700">
              <a:lnSpc>
                <a:spcPct val="100000"/>
              </a:lnSpc>
            </a:pPr>
            <a:r>
              <a:rPr spc="-160" dirty="0"/>
              <a:t>학습</a:t>
            </a:r>
            <a:r>
              <a:rPr dirty="0"/>
              <a:t>,</a:t>
            </a:r>
            <a:r>
              <a:rPr spc="-315" dirty="0"/>
              <a:t> </a:t>
            </a:r>
            <a:r>
              <a:rPr spc="-165" dirty="0"/>
              <a:t>T</a:t>
            </a:r>
            <a:r>
              <a:rPr spc="-170" dirty="0"/>
              <a:t>D</a:t>
            </a:r>
            <a:r>
              <a:rPr spc="10" dirty="0"/>
              <a:t>의</a:t>
            </a:r>
            <a:r>
              <a:rPr spc="-315" dirty="0"/>
              <a:t> </a:t>
            </a:r>
            <a:r>
              <a:rPr spc="-160" dirty="0"/>
              <a:t>영향</a:t>
            </a:r>
            <a:r>
              <a:rPr spc="10" dirty="0"/>
              <a:t>력</a:t>
            </a:r>
            <a:r>
              <a:rPr spc="-315" dirty="0"/>
              <a:t> </a:t>
            </a:r>
            <a:r>
              <a:rPr spc="10" dirty="0"/>
              <a:t>및</a:t>
            </a:r>
            <a:r>
              <a:rPr spc="-325" dirty="0"/>
              <a:t> </a:t>
            </a:r>
            <a:r>
              <a:rPr spc="-185" dirty="0"/>
              <a:t>R</a:t>
            </a:r>
            <a:r>
              <a:rPr spc="-160" dirty="0"/>
              <a:t>O</a:t>
            </a:r>
            <a:r>
              <a:rPr dirty="0"/>
              <a:t>I</a:t>
            </a:r>
            <a:r>
              <a:rPr spc="-310" dirty="0"/>
              <a:t> </a:t>
            </a:r>
            <a:r>
              <a:rPr spc="-160" dirty="0"/>
              <a:t>입</a:t>
            </a:r>
            <a:r>
              <a:rPr spc="10" dirty="0"/>
              <a:t>증</a:t>
            </a:r>
            <a:r>
              <a:rPr spc="-325" dirty="0"/>
              <a:t> </a:t>
            </a:r>
            <a:r>
              <a:rPr spc="-160" dirty="0"/>
              <a:t>방</a:t>
            </a:r>
            <a:r>
              <a:rPr spc="10" dirty="0"/>
              <a:t>법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7541" y="344423"/>
            <a:ext cx="142240" cy="111760"/>
            <a:chOff x="327541" y="344423"/>
            <a:chExt cx="142240" cy="111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77" y="344423"/>
              <a:ext cx="44195" cy="1097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541" y="345947"/>
              <a:ext cx="76199" cy="10972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545" y="338327"/>
            <a:ext cx="1522472" cy="1508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8437" y="327659"/>
            <a:ext cx="0" cy="139065"/>
          </a:xfrm>
          <a:custGeom>
            <a:avLst/>
            <a:gdLst/>
            <a:ahLst/>
            <a:cxnLst/>
            <a:rect l="l" t="t" r="r" b="b"/>
            <a:pathLst>
              <a:path h="139065">
                <a:moveTo>
                  <a:pt x="0" y="0"/>
                </a:moveTo>
                <a:lnTo>
                  <a:pt x="0" y="138683"/>
                </a:lnTo>
              </a:path>
            </a:pathLst>
          </a:custGeom>
          <a:ln w="6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63177" y="1361698"/>
            <a:ext cx="4697095" cy="393700"/>
            <a:chOff x="463177" y="1361698"/>
            <a:chExt cx="4697095" cy="393700"/>
          </a:xfrm>
        </p:grpSpPr>
        <p:sp>
          <p:nvSpPr>
            <p:cNvPr id="9" name="object 9"/>
            <p:cNvSpPr/>
            <p:nvPr/>
          </p:nvSpPr>
          <p:spPr>
            <a:xfrm>
              <a:off x="495181" y="1362455"/>
              <a:ext cx="0" cy="391795"/>
            </a:xfrm>
            <a:custGeom>
              <a:avLst/>
              <a:gdLst/>
              <a:ahLst/>
              <a:cxnLst/>
              <a:rect l="l" t="t" r="r" b="b"/>
              <a:pathLst>
                <a:path h="391794">
                  <a:moveTo>
                    <a:pt x="0" y="0"/>
                  </a:moveTo>
                  <a:lnTo>
                    <a:pt x="0" y="391667"/>
                  </a:lnTo>
                </a:path>
              </a:pathLst>
            </a:custGeom>
            <a:ln w="61683">
              <a:solidFill>
                <a:srgbClr val="B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177" y="136855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137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177" y="1734311"/>
              <a:ext cx="4697095" cy="0"/>
            </a:xfrm>
            <a:custGeom>
              <a:avLst/>
              <a:gdLst/>
              <a:ahLst/>
              <a:cxnLst/>
              <a:rect l="l" t="t" r="r" b="b"/>
              <a:pathLst>
                <a:path w="4697095">
                  <a:moveTo>
                    <a:pt x="0" y="0"/>
                  </a:moveTo>
                  <a:lnTo>
                    <a:pt x="4696964" y="0"/>
                  </a:lnTo>
                </a:path>
              </a:pathLst>
            </a:custGeom>
            <a:ln w="41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861" y="1501140"/>
              <a:ext cx="196592" cy="14325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0750" y="1478280"/>
              <a:ext cx="541020" cy="181610"/>
            </a:xfrm>
            <a:custGeom>
              <a:avLst/>
              <a:gdLst/>
              <a:ahLst/>
              <a:cxnLst/>
              <a:rect l="l" t="t" r="r" b="b"/>
              <a:pathLst>
                <a:path w="541019" h="181610">
                  <a:moveTo>
                    <a:pt x="541020" y="176784"/>
                  </a:moveTo>
                  <a:lnTo>
                    <a:pt x="541020" y="109728"/>
                  </a:lnTo>
                  <a:lnTo>
                    <a:pt x="425196" y="109728"/>
                  </a:lnTo>
                  <a:lnTo>
                    <a:pt x="425196" y="176784"/>
                  </a:lnTo>
                  <a:lnTo>
                    <a:pt x="448056" y="176784"/>
                  </a:lnTo>
                  <a:lnTo>
                    <a:pt x="448056" y="129540"/>
                  </a:lnTo>
                  <a:lnTo>
                    <a:pt x="518160" y="129540"/>
                  </a:lnTo>
                  <a:lnTo>
                    <a:pt x="518160" y="176784"/>
                  </a:lnTo>
                  <a:lnTo>
                    <a:pt x="541020" y="176784"/>
                  </a:lnTo>
                  <a:close/>
                </a:path>
                <a:path w="541019" h="181610">
                  <a:moveTo>
                    <a:pt x="518160" y="176784"/>
                  </a:moveTo>
                  <a:lnTo>
                    <a:pt x="518160" y="156972"/>
                  </a:lnTo>
                  <a:lnTo>
                    <a:pt x="448056" y="156972"/>
                  </a:lnTo>
                  <a:lnTo>
                    <a:pt x="448056" y="176784"/>
                  </a:lnTo>
                  <a:lnTo>
                    <a:pt x="518160" y="176784"/>
                  </a:lnTo>
                  <a:close/>
                </a:path>
                <a:path w="541019" h="181610">
                  <a:moveTo>
                    <a:pt x="307848" y="117348"/>
                  </a:moveTo>
                  <a:lnTo>
                    <a:pt x="275844" y="89916"/>
                  </a:lnTo>
                  <a:lnTo>
                    <a:pt x="262128" y="47244"/>
                  </a:lnTo>
                  <a:lnTo>
                    <a:pt x="262128" y="12192"/>
                  </a:lnTo>
                  <a:lnTo>
                    <a:pt x="239268" y="12192"/>
                  </a:lnTo>
                  <a:lnTo>
                    <a:pt x="239268" y="47244"/>
                  </a:lnTo>
                  <a:lnTo>
                    <a:pt x="238410" y="58435"/>
                  </a:lnTo>
                  <a:lnTo>
                    <a:pt x="218146" y="101155"/>
                  </a:lnTo>
                  <a:lnTo>
                    <a:pt x="190500" y="123444"/>
                  </a:lnTo>
                  <a:lnTo>
                    <a:pt x="208788" y="138684"/>
                  </a:lnTo>
                  <a:lnTo>
                    <a:pt x="221646" y="128730"/>
                  </a:lnTo>
                  <a:lnTo>
                    <a:pt x="232791" y="117348"/>
                  </a:lnTo>
                  <a:lnTo>
                    <a:pt x="242220" y="104822"/>
                  </a:lnTo>
                  <a:lnTo>
                    <a:pt x="249936" y="91440"/>
                  </a:lnTo>
                  <a:lnTo>
                    <a:pt x="257651" y="103489"/>
                  </a:lnTo>
                  <a:lnTo>
                    <a:pt x="267081" y="114681"/>
                  </a:lnTo>
                  <a:lnTo>
                    <a:pt x="278225" y="125301"/>
                  </a:lnTo>
                  <a:lnTo>
                    <a:pt x="291084" y="135636"/>
                  </a:lnTo>
                  <a:lnTo>
                    <a:pt x="307848" y="117348"/>
                  </a:lnTo>
                  <a:close/>
                </a:path>
                <a:path w="541019" h="181610">
                  <a:moveTo>
                    <a:pt x="118872" y="117348"/>
                  </a:moveTo>
                  <a:lnTo>
                    <a:pt x="85344" y="88392"/>
                  </a:lnTo>
                  <a:lnTo>
                    <a:pt x="73152" y="45720"/>
                  </a:lnTo>
                  <a:lnTo>
                    <a:pt x="73152" y="12192"/>
                  </a:lnTo>
                  <a:lnTo>
                    <a:pt x="48768" y="12192"/>
                  </a:lnTo>
                  <a:lnTo>
                    <a:pt x="48768" y="47244"/>
                  </a:lnTo>
                  <a:lnTo>
                    <a:pt x="47910" y="58412"/>
                  </a:lnTo>
                  <a:lnTo>
                    <a:pt x="27860" y="100488"/>
                  </a:lnTo>
                  <a:lnTo>
                    <a:pt x="0" y="121920"/>
                  </a:lnTo>
                  <a:lnTo>
                    <a:pt x="18288" y="138684"/>
                  </a:lnTo>
                  <a:lnTo>
                    <a:pt x="31170" y="128730"/>
                  </a:lnTo>
                  <a:lnTo>
                    <a:pt x="42481" y="117348"/>
                  </a:lnTo>
                  <a:lnTo>
                    <a:pt x="52363" y="104822"/>
                  </a:lnTo>
                  <a:lnTo>
                    <a:pt x="60960" y="91440"/>
                  </a:lnTo>
                  <a:lnTo>
                    <a:pt x="68889" y="103703"/>
                  </a:lnTo>
                  <a:lnTo>
                    <a:pt x="78676" y="115252"/>
                  </a:lnTo>
                  <a:lnTo>
                    <a:pt x="89892" y="125944"/>
                  </a:lnTo>
                  <a:lnTo>
                    <a:pt x="102108" y="135636"/>
                  </a:lnTo>
                  <a:lnTo>
                    <a:pt x="118872" y="117348"/>
                  </a:lnTo>
                  <a:close/>
                </a:path>
                <a:path w="541019" h="181610">
                  <a:moveTo>
                    <a:pt x="431292" y="81490"/>
                  </a:moveTo>
                  <a:lnTo>
                    <a:pt x="431292" y="32004"/>
                  </a:lnTo>
                  <a:lnTo>
                    <a:pt x="430434" y="40005"/>
                  </a:lnTo>
                  <a:lnTo>
                    <a:pt x="427863" y="48006"/>
                  </a:lnTo>
                  <a:lnTo>
                    <a:pt x="403860" y="77724"/>
                  </a:lnTo>
                  <a:lnTo>
                    <a:pt x="385572" y="86868"/>
                  </a:lnTo>
                  <a:lnTo>
                    <a:pt x="402336" y="103632"/>
                  </a:lnTo>
                  <a:lnTo>
                    <a:pt x="408074" y="100798"/>
                  </a:lnTo>
                  <a:lnTo>
                    <a:pt x="413956" y="96964"/>
                  </a:lnTo>
                  <a:lnTo>
                    <a:pt x="420123" y="92273"/>
                  </a:lnTo>
                  <a:lnTo>
                    <a:pt x="426720" y="86868"/>
                  </a:lnTo>
                  <a:lnTo>
                    <a:pt x="431292" y="81490"/>
                  </a:lnTo>
                  <a:close/>
                </a:path>
                <a:path w="541019" h="181610">
                  <a:moveTo>
                    <a:pt x="490728" y="27432"/>
                  </a:moveTo>
                  <a:lnTo>
                    <a:pt x="490728" y="7620"/>
                  </a:lnTo>
                  <a:lnTo>
                    <a:pt x="394716" y="7620"/>
                  </a:lnTo>
                  <a:lnTo>
                    <a:pt x="394716" y="27432"/>
                  </a:lnTo>
                  <a:lnTo>
                    <a:pt x="431292" y="27432"/>
                  </a:lnTo>
                  <a:lnTo>
                    <a:pt x="431292" y="81490"/>
                  </a:lnTo>
                  <a:lnTo>
                    <a:pt x="436816" y="74866"/>
                  </a:lnTo>
                  <a:lnTo>
                    <a:pt x="440650" y="69508"/>
                  </a:lnTo>
                  <a:lnTo>
                    <a:pt x="443484" y="64008"/>
                  </a:lnTo>
                  <a:lnTo>
                    <a:pt x="451199" y="73747"/>
                  </a:lnTo>
                  <a:lnTo>
                    <a:pt x="454152" y="76483"/>
                  </a:lnTo>
                  <a:lnTo>
                    <a:pt x="454152" y="27432"/>
                  </a:lnTo>
                  <a:lnTo>
                    <a:pt x="490728" y="27432"/>
                  </a:lnTo>
                  <a:close/>
                </a:path>
                <a:path w="541019" h="181610">
                  <a:moveTo>
                    <a:pt x="498348" y="79248"/>
                  </a:moveTo>
                  <a:lnTo>
                    <a:pt x="461224" y="53197"/>
                  </a:lnTo>
                  <a:lnTo>
                    <a:pt x="454152" y="30480"/>
                  </a:lnTo>
                  <a:lnTo>
                    <a:pt x="454152" y="76483"/>
                  </a:lnTo>
                  <a:lnTo>
                    <a:pt x="460629" y="82486"/>
                  </a:lnTo>
                  <a:lnTo>
                    <a:pt x="471773" y="90368"/>
                  </a:lnTo>
                  <a:lnTo>
                    <a:pt x="484632" y="97536"/>
                  </a:lnTo>
                  <a:lnTo>
                    <a:pt x="498348" y="79248"/>
                  </a:lnTo>
                  <a:close/>
                </a:path>
                <a:path w="541019" h="181610">
                  <a:moveTo>
                    <a:pt x="518160" y="57912"/>
                  </a:moveTo>
                  <a:lnTo>
                    <a:pt x="518160" y="39624"/>
                  </a:lnTo>
                  <a:lnTo>
                    <a:pt x="484632" y="39624"/>
                  </a:lnTo>
                  <a:lnTo>
                    <a:pt x="484632" y="57912"/>
                  </a:lnTo>
                  <a:lnTo>
                    <a:pt x="518160" y="57912"/>
                  </a:lnTo>
                  <a:close/>
                </a:path>
                <a:path w="541019" h="181610">
                  <a:moveTo>
                    <a:pt x="541020" y="102108"/>
                  </a:moveTo>
                  <a:lnTo>
                    <a:pt x="541020" y="0"/>
                  </a:lnTo>
                  <a:lnTo>
                    <a:pt x="518160" y="0"/>
                  </a:lnTo>
                  <a:lnTo>
                    <a:pt x="518160" y="102108"/>
                  </a:lnTo>
                  <a:lnTo>
                    <a:pt x="541020" y="102108"/>
                  </a:lnTo>
                  <a:close/>
                </a:path>
                <a:path w="541019" h="181610">
                  <a:moveTo>
                    <a:pt x="341376" y="181356"/>
                  </a:moveTo>
                  <a:lnTo>
                    <a:pt x="341376" y="0"/>
                  </a:lnTo>
                  <a:lnTo>
                    <a:pt x="318516" y="0"/>
                  </a:lnTo>
                  <a:lnTo>
                    <a:pt x="318516" y="181356"/>
                  </a:lnTo>
                  <a:lnTo>
                    <a:pt x="341376" y="181356"/>
                  </a:lnTo>
                  <a:close/>
                </a:path>
                <a:path w="541019" h="181610">
                  <a:moveTo>
                    <a:pt x="370332" y="88392"/>
                  </a:moveTo>
                  <a:lnTo>
                    <a:pt x="370332" y="68580"/>
                  </a:lnTo>
                  <a:lnTo>
                    <a:pt x="341376" y="68580"/>
                  </a:lnTo>
                  <a:lnTo>
                    <a:pt x="341376" y="88392"/>
                  </a:lnTo>
                  <a:lnTo>
                    <a:pt x="370332" y="88392"/>
                  </a:lnTo>
                  <a:close/>
                </a:path>
                <a:path w="541019" h="181610">
                  <a:moveTo>
                    <a:pt x="155448" y="181356"/>
                  </a:moveTo>
                  <a:lnTo>
                    <a:pt x="155448" y="0"/>
                  </a:lnTo>
                  <a:lnTo>
                    <a:pt x="131064" y="0"/>
                  </a:lnTo>
                  <a:lnTo>
                    <a:pt x="131064" y="181356"/>
                  </a:lnTo>
                  <a:lnTo>
                    <a:pt x="155448" y="181356"/>
                  </a:lnTo>
                  <a:close/>
                </a:path>
              </a:pathLst>
            </a:custGeom>
            <a:solidFill>
              <a:srgbClr val="6F6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88327" y="1911862"/>
            <a:ext cx="9499600" cy="2792095"/>
            <a:chOff x="488327" y="1911862"/>
            <a:chExt cx="9499600" cy="2792095"/>
          </a:xfrm>
        </p:grpSpPr>
        <p:sp>
          <p:nvSpPr>
            <p:cNvPr id="15" name="object 15"/>
            <p:cNvSpPr/>
            <p:nvPr/>
          </p:nvSpPr>
          <p:spPr>
            <a:xfrm>
              <a:off x="495181" y="1918716"/>
              <a:ext cx="9485630" cy="2778760"/>
            </a:xfrm>
            <a:custGeom>
              <a:avLst/>
              <a:gdLst/>
              <a:ahLst/>
              <a:cxnLst/>
              <a:rect l="l" t="t" r="r" b="b"/>
              <a:pathLst>
                <a:path w="9485630" h="2778760">
                  <a:moveTo>
                    <a:pt x="9485342" y="2688335"/>
                  </a:moveTo>
                  <a:lnTo>
                    <a:pt x="9485342" y="89915"/>
                  </a:lnTo>
                  <a:lnTo>
                    <a:pt x="9478389" y="54649"/>
                  </a:lnTo>
                  <a:lnTo>
                    <a:pt x="9459434" y="26098"/>
                  </a:lnTo>
                  <a:lnTo>
                    <a:pt x="9431335" y="6977"/>
                  </a:lnTo>
                  <a:lnTo>
                    <a:pt x="9396950" y="0"/>
                  </a:lnTo>
                  <a:lnTo>
                    <a:pt x="88391" y="0"/>
                  </a:lnTo>
                  <a:lnTo>
                    <a:pt x="54006" y="6977"/>
                  </a:lnTo>
                  <a:lnTo>
                    <a:pt x="25907" y="26098"/>
                  </a:lnTo>
                  <a:lnTo>
                    <a:pt x="6953" y="54649"/>
                  </a:lnTo>
                  <a:lnTo>
                    <a:pt x="0" y="89915"/>
                  </a:lnTo>
                  <a:lnTo>
                    <a:pt x="0" y="2688335"/>
                  </a:lnTo>
                  <a:lnTo>
                    <a:pt x="6953" y="2722959"/>
                  </a:lnTo>
                  <a:lnTo>
                    <a:pt x="25907" y="2751581"/>
                  </a:lnTo>
                  <a:lnTo>
                    <a:pt x="54006" y="2771060"/>
                  </a:lnTo>
                  <a:lnTo>
                    <a:pt x="88391" y="2778251"/>
                  </a:lnTo>
                  <a:lnTo>
                    <a:pt x="9396950" y="2778251"/>
                  </a:lnTo>
                  <a:lnTo>
                    <a:pt x="9431335" y="2771060"/>
                  </a:lnTo>
                  <a:lnTo>
                    <a:pt x="9459434" y="2751581"/>
                  </a:lnTo>
                  <a:lnTo>
                    <a:pt x="9478389" y="2722959"/>
                  </a:lnTo>
                  <a:lnTo>
                    <a:pt x="9485342" y="268833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181" y="1918716"/>
              <a:ext cx="9485630" cy="2778760"/>
            </a:xfrm>
            <a:custGeom>
              <a:avLst/>
              <a:gdLst/>
              <a:ahLst/>
              <a:cxnLst/>
              <a:rect l="l" t="t" r="r" b="b"/>
              <a:pathLst>
                <a:path w="9485630" h="2778760">
                  <a:moveTo>
                    <a:pt x="0" y="89915"/>
                  </a:moveTo>
                  <a:lnTo>
                    <a:pt x="25907" y="26098"/>
                  </a:lnTo>
                  <a:lnTo>
                    <a:pt x="88391" y="0"/>
                  </a:lnTo>
                  <a:lnTo>
                    <a:pt x="9396950" y="0"/>
                  </a:lnTo>
                  <a:lnTo>
                    <a:pt x="9431335" y="6977"/>
                  </a:lnTo>
                  <a:lnTo>
                    <a:pt x="9459434" y="26098"/>
                  </a:lnTo>
                  <a:lnTo>
                    <a:pt x="9478389" y="54649"/>
                  </a:lnTo>
                  <a:lnTo>
                    <a:pt x="9485342" y="89915"/>
                  </a:lnTo>
                  <a:lnTo>
                    <a:pt x="9485342" y="2688335"/>
                  </a:lnTo>
                  <a:lnTo>
                    <a:pt x="9459434" y="2751581"/>
                  </a:lnTo>
                  <a:lnTo>
                    <a:pt x="9396950" y="2778251"/>
                  </a:lnTo>
                  <a:lnTo>
                    <a:pt x="88391" y="2778251"/>
                  </a:lnTo>
                  <a:lnTo>
                    <a:pt x="54006" y="2771060"/>
                  </a:lnTo>
                  <a:lnTo>
                    <a:pt x="25907" y="2751581"/>
                  </a:lnTo>
                  <a:lnTo>
                    <a:pt x="6953" y="2722959"/>
                  </a:lnTo>
                  <a:lnTo>
                    <a:pt x="0" y="2688335"/>
                  </a:lnTo>
                  <a:lnTo>
                    <a:pt x="0" y="89915"/>
                  </a:lnTo>
                  <a:close/>
                </a:path>
              </a:pathLst>
            </a:custGeom>
            <a:ln w="13707">
              <a:solidFill>
                <a:srgbClr val="7F7F7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7449" y="2056896"/>
            <a:ext cx="9203055" cy="248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 algn="just">
              <a:lnSpc>
                <a:spcPct val="100699"/>
              </a:lnSpc>
              <a:spcBef>
                <a:spcPts val="100"/>
              </a:spcBef>
              <a:buFont typeface="Arial"/>
              <a:buChar char="•"/>
              <a:tabLst>
                <a:tab pos="208279" algn="l"/>
              </a:tabLst>
            </a:pPr>
            <a:r>
              <a:rPr sz="1500" spc="-5" dirty="0">
                <a:latin typeface="맑은 고딕"/>
                <a:cs typeface="맑은 고딕"/>
              </a:rPr>
              <a:t>ROI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-5" dirty="0">
                <a:latin typeface="맑은 고딕"/>
                <a:cs typeface="맑은 고딕"/>
              </a:rPr>
              <a:t>Institute</a:t>
            </a:r>
            <a:r>
              <a:rPr sz="1500" spc="3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연구에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따르면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조직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리더들은교육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진행을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위한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예산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수립에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있어,</a:t>
            </a:r>
            <a:r>
              <a:rPr sz="1500" spc="10" dirty="0">
                <a:latin typeface="맑은 고딕"/>
                <a:cs typeface="맑은 고딕"/>
              </a:rPr>
              <a:t> 가장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먼저</a:t>
            </a:r>
            <a:r>
              <a:rPr sz="1500" spc="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실제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비즈니스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성과로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이어질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있는지에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대한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교육투자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가치에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대해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가장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중요하게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생각하고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있으며, </a:t>
            </a:r>
            <a:r>
              <a:rPr sz="1500" spc="10" dirty="0">
                <a:latin typeface="맑은 고딕"/>
                <a:cs typeface="맑은 고딕"/>
              </a:rPr>
              <a:t>실제로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96%의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리더들은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계획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수립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시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사전에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교육투자</a:t>
            </a:r>
            <a:r>
              <a:rPr sz="1500" dirty="0">
                <a:latin typeface="맑은 고딕"/>
                <a:cs typeface="맑은 고딕"/>
              </a:rPr>
              <a:t> 가치(R0I)가</a:t>
            </a:r>
            <a:r>
              <a:rPr sz="1500" spc="10" dirty="0">
                <a:latin typeface="맑은 고딕"/>
                <a:cs typeface="맑은 고딕"/>
              </a:rPr>
              <a:t> 평가되어야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한다고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함.</a:t>
            </a:r>
            <a:endParaRPr sz="1500">
              <a:latin typeface="맑은 고딕"/>
              <a:cs typeface="맑은 고딕"/>
            </a:endParaRPr>
          </a:p>
          <a:p>
            <a:pPr marL="207645" marR="163195" indent="-195580">
              <a:lnSpc>
                <a:spcPct val="101000"/>
              </a:lnSpc>
              <a:spcBef>
                <a:spcPts val="640"/>
              </a:spcBef>
              <a:buFont typeface="Arial"/>
              <a:buChar char="•"/>
              <a:tabLst>
                <a:tab pos="207645" algn="l"/>
                <a:tab pos="208279" algn="l"/>
              </a:tabLst>
            </a:pPr>
            <a:r>
              <a:rPr sz="1500" spc="-5" dirty="0">
                <a:latin typeface="맑은 고딕"/>
                <a:cs typeface="맑은 고딕"/>
              </a:rPr>
              <a:t>ROI </a:t>
            </a:r>
            <a:r>
              <a:rPr sz="1500" spc="10" dirty="0">
                <a:latin typeface="맑은 고딕"/>
                <a:cs typeface="맑은 고딕"/>
              </a:rPr>
              <a:t>측정을 통해 실제 교육 효과에 대한 평가를 체계적으로 관리하고, 무엇보다 교육 기획 단계에서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dirty="0">
                <a:latin typeface="맑은 고딕"/>
                <a:cs typeface="맑은 고딕"/>
              </a:rPr>
              <a:t>R0I를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고려하여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진행여부를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판단한다면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효율적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예산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관리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및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긍정적인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학습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문화조성에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기여할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있을 </a:t>
            </a:r>
            <a:r>
              <a:rPr sz="1500" spc="-51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것임.</a:t>
            </a:r>
            <a:endParaRPr sz="1500">
              <a:latin typeface="맑은 고딕"/>
              <a:cs typeface="맑은 고딕"/>
            </a:endParaRPr>
          </a:p>
          <a:p>
            <a:pPr marL="207645" marR="320040" indent="-195580">
              <a:lnSpc>
                <a:spcPct val="99800"/>
              </a:lnSpc>
              <a:spcBef>
                <a:spcPts val="665"/>
              </a:spcBef>
              <a:buFont typeface="Arial"/>
              <a:buChar char="•"/>
              <a:tabLst>
                <a:tab pos="207645" algn="l"/>
                <a:tab pos="208279" algn="l"/>
                <a:tab pos="6690359" algn="l"/>
              </a:tabLst>
            </a:pPr>
            <a:r>
              <a:rPr sz="1500" spc="10" dirty="0">
                <a:latin typeface="맑은 고딕"/>
                <a:cs typeface="맑은 고딕"/>
              </a:rPr>
              <a:t>기존에 평가 및 분석의 어려움으로 </a:t>
            </a:r>
            <a:r>
              <a:rPr sz="1500" dirty="0">
                <a:latin typeface="맑은 고딕"/>
                <a:cs typeface="맑은 고딕"/>
              </a:rPr>
              <a:t>R0I </a:t>
            </a:r>
            <a:r>
              <a:rPr sz="1500" spc="10" dirty="0">
                <a:latin typeface="맑은 고딕"/>
                <a:cs typeface="맑은 고딕"/>
              </a:rPr>
              <a:t>측정을 망설였다면 </a:t>
            </a:r>
            <a:r>
              <a:rPr sz="1500" dirty="0">
                <a:latin typeface="맑은 고딕"/>
                <a:cs typeface="맑은 고딕"/>
              </a:rPr>
              <a:t>Phillips </a:t>
            </a:r>
            <a:r>
              <a:rPr sz="1500" spc="-5" dirty="0">
                <a:latin typeface="맑은 고딕"/>
                <a:cs typeface="맑은 고딕"/>
              </a:rPr>
              <a:t>ROI </a:t>
            </a:r>
            <a:r>
              <a:rPr sz="1500" spc="10" dirty="0">
                <a:latin typeface="맑은 고딕"/>
                <a:cs typeface="맑은 고딕"/>
              </a:rPr>
              <a:t>모델을 참고/적용하여 교육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프로그램을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기획/수행해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것을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권함. </a:t>
            </a:r>
            <a:r>
              <a:rPr sz="1500" spc="10" dirty="0">
                <a:latin typeface="맑은 고딕"/>
                <a:cs typeface="맑은 고딕"/>
              </a:rPr>
              <a:t>다만</a:t>
            </a:r>
            <a:r>
              <a:rPr sz="1500" dirty="0">
                <a:latin typeface="맑은 고딕"/>
                <a:cs typeface="맑은 고딕"/>
              </a:rPr>
              <a:t> ROI측정이 </a:t>
            </a:r>
            <a:r>
              <a:rPr sz="1500" spc="10" dirty="0">
                <a:latin typeface="맑은 고딕"/>
                <a:cs typeface="맑은 고딕"/>
              </a:rPr>
              <a:t>교육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효과성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평가의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만능이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될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없기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때문에 </a:t>
            </a:r>
            <a:r>
              <a:rPr sz="1500" spc="-509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다양한평가 </a:t>
            </a:r>
            <a:r>
              <a:rPr sz="1500" spc="5" dirty="0">
                <a:latin typeface="맑은 고딕"/>
                <a:cs typeface="맑은 고딕"/>
              </a:rPr>
              <a:t>방법(설문조사,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시험,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직무 </a:t>
            </a:r>
            <a:r>
              <a:rPr sz="1500" spc="5" dirty="0">
                <a:latin typeface="맑은 고딕"/>
                <a:cs typeface="맑은 고딕"/>
              </a:rPr>
              <a:t>수행,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실습 </a:t>
            </a:r>
            <a:r>
              <a:rPr sz="1500" spc="5" dirty="0">
                <a:latin typeface="맑은 고딕"/>
                <a:cs typeface="맑은 고딕"/>
              </a:rPr>
              <a:t>평가)을</a:t>
            </a:r>
            <a:r>
              <a:rPr sz="1500" spc="10" dirty="0">
                <a:latin typeface="맑은 고딕"/>
                <a:cs typeface="맑은 고딕"/>
              </a:rPr>
              <a:t> 적절히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활용하여	비즈니스 성과를 높이고 </a:t>
            </a:r>
            <a:r>
              <a:rPr sz="1500" spc="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조직의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성장과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발전을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이끌어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나갈</a:t>
            </a:r>
            <a:r>
              <a:rPr sz="1500" spc="-1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있는</a:t>
            </a:r>
            <a:r>
              <a:rPr sz="1500" spc="-5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교육을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기획할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10" dirty="0">
                <a:latin typeface="맑은 고딕"/>
                <a:cs typeface="맑은 고딕"/>
              </a:rPr>
              <a:t>수</a:t>
            </a:r>
            <a:r>
              <a:rPr sz="1500" dirty="0">
                <a:latin typeface="맑은 고딕"/>
                <a:cs typeface="맑은 고딕"/>
              </a:rPr>
              <a:t> </a:t>
            </a:r>
            <a:r>
              <a:rPr sz="1500" spc="5" dirty="0">
                <a:latin typeface="맑은 고딕"/>
                <a:cs typeface="맑은 고딕"/>
              </a:rPr>
              <a:t>있음.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15" dirty="0">
                <a:latin typeface="맑은 고딕"/>
                <a:cs typeface="맑은 고딕"/>
              </a:rPr>
              <a:t>이현우</a:t>
            </a:r>
            <a:r>
              <a:rPr spc="15" dirty="0"/>
              <a:t>(2025)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451</Words>
  <Application>Microsoft Office PowerPoint</Application>
  <PresentationFormat>사용자 지정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Times New Roman</vt:lpstr>
      <vt:lpstr>Office Theme</vt:lpstr>
      <vt:lpstr>Demonstrate the Impact and ROI of Learning and Talent Development 학습, TD의 영향력 및 ROI 입증 방법</vt:lpstr>
      <vt:lpstr>Demonstrate the Impact and ROI of Learning and Talent Development 학습, TD의 영향력 및 ROI 입증 방법</vt:lpstr>
      <vt:lpstr>Demonstrate the Impact and ROI of Learning and Talent Development 학습, TD의 영향력 및 ROI 입증 방법</vt:lpstr>
      <vt:lpstr>학습, TD의 영향력 및 ROI 입증 방법</vt:lpstr>
      <vt:lpstr>Demonstrate the Impact and ROI of Learning and Talent Development 학습, TD의 영향력 및 ROI 입증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(Microsoft PowerPoint - 01. ATD 25 Debriefing_\276\347\275\304.pptx)</dc:title>
  <dc:creator>hwl</dc:creator>
  <cp:lastModifiedBy>Ming J</cp:lastModifiedBy>
  <cp:revision>1</cp:revision>
  <dcterms:created xsi:type="dcterms:W3CDTF">2025-05-13T08:48:33Z</dcterms:created>
  <dcterms:modified xsi:type="dcterms:W3CDTF">2025-05-13T08:48:58Z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2025-05-13T00:00:00Z</vt:filetime>
  </property>
</Properties>
</file>