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266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85935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12454</TotalTime>
  <Words>12</Words>
  <Application>Microsoft Office PowerPoint</Application>
  <PresentationFormat>A4 용지(210x297mm)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KB금융 제목체 Light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56</cp:revision>
  <dcterms:created xsi:type="dcterms:W3CDTF">2023-05-17T05:10:49Z</dcterms:created>
  <dcterms:modified xsi:type="dcterms:W3CDTF">2025-05-13T09:42:48Z</dcterms:modified>
</cp:coreProperties>
</file>