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45F"/>
    <a:srgbClr val="0268EE"/>
    <a:srgbClr val="3E536E"/>
    <a:srgbClr val="1263CE"/>
    <a:srgbClr val="0175EE"/>
    <a:srgbClr val="0053CF"/>
    <a:srgbClr val="00AEEF"/>
    <a:srgbClr val="2D2D2D"/>
    <a:srgbClr val="F7F3EE"/>
    <a:srgbClr val="18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88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2220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FC27-8893-6D4C-D94D-228DDEE3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F8A900-959C-04FC-6B9A-4459BFAE53C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8FC38D-D246-1299-76ED-F2E12F8440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85670-F8BB-B02B-29E4-882F32CB13D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8BE6E-23A8-565D-95B2-AD285436FF6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2B570BD8-EC97-5ABE-93D0-92FB89F524DE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93A1106-E32F-14C9-FE8F-BBD4EC23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652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61CE4D6-B6EE-0FB6-5A35-992A9F49C5D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ECEF9C5-B832-AF0C-0851-05923A348FB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FA96E56-5C49-7994-872B-A45E954C858A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E04-A420-49F6-DD12-8706098D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F0C-8A4D-9DD1-6AFC-D4881E9828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C0FFB-89C0-16E8-125C-51912F945A2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317DC-2314-4BB6-4B62-C4A99C8A563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A23A58-B01E-5B99-0EB4-96714D4AF19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7CD070F2-125D-AB42-9E53-AB8881333E09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C80AFA-DDFA-C18E-7768-154245F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4539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CCB4097-65E4-605E-F9D1-9DAA991B696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7EC6487-0C2E-08FA-7DC2-36AC9887DCB2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0C63068-B4CA-BA4D-3570-CA48002E698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850D-045C-7490-0685-71CD7F7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73FEAA-1744-7D0D-0FBA-4ED9B094440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B5D3E-13D2-DD81-81ED-ABC1F11C1EC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A464A-2158-3F0E-B71D-B4369D326FE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6A59935-7C6D-52D4-978D-251E109D4E7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CD713787-098D-0772-55E1-A8E86CB5AFD5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E931CF2-EB70-0116-E1D0-9BB62897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276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ACF1FFA-383D-B645-0239-4AB22B0E3EC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04E1367-3822-09B4-8903-71F9B28F29DD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8FBAE2D-A48B-EE6E-C648-F78DC54FAAC7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616-2A02-CF9C-EF2B-9CC5AFCB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E76F42A-16CD-6F60-C3D6-006FCADFE83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9FEB85-E2D4-DC42-A54C-EB4E5A0991E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14E61-BCE0-57C0-F34B-56DF2FD96A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AD9247-9B6B-E661-A26D-03B1F6C2506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87FC1107-FCDD-CD3F-A7F7-A4A2BE5C71FC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6248D19-A491-6E60-1D43-D0478B0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203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C26B77D-E9FB-C375-958B-720433E2CC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87CAC1A-8ED3-1257-F573-12C34874B5DC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DAD8042-D52A-E84F-CEBD-5722D2DD3FD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A189-7168-D1B3-8900-17E32EE8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E263FF-BCFD-8850-7B3B-B9430F4539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1F1B5-DB20-0494-E69F-D8EA7ED2640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0DDE6-F126-C5FF-5217-4BA7D878504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5D8CA4-A9EB-0347-2482-D47FD78ADAA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186E1DB4-493D-483E-BC23-657F2225D196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5BEE90E-DC73-5FCB-3EB6-0BD11498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1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95CF800-3078-3B37-674F-E6E30F43AF8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04CF3DD-730B-7983-6768-86356D0429D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C10E416-9B8B-DD00-7516-68271AF80F5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7D68-E38D-0424-B436-DBE86C21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674F4-E61B-4368-BE6C-D563FD767B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84F08D-9C01-0471-8C41-E717DE4B7AD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922C9-69B3-DAE9-9949-DCF6F329AA1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2008F2-2AF3-FA14-BD6D-2BB7A1DB885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CA6BD1DE-87CA-9282-A0F1-1014D831F8EC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E00635A-EAAB-41DD-7F05-F2504F5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62830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62287AB-B991-6C33-B440-778A16ADEA1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70C08C9-0741-71AC-A67D-7141B7CD86D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3CE1858-79BE-FF50-0659-8AFF503861AD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924-217B-8974-10FB-8E7DC3256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513AE37-1BAA-A32C-CC11-960C7F2453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FD028E-96D9-1F9F-3ECE-8A76FDBFAA2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7A59B-479E-395F-48B5-F9353BB2D8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6B581A-5426-274D-A1CF-394AAB958CA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2F1372BE-35D9-1F58-0DE8-5EAF6962AF9A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3893C83-B83F-B0BB-AB93-BC8A575E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3322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3CE3594-8DB6-60C6-851D-6E581B242F7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BFB8950-81FE-7F4D-A2D4-08DD79D4CC7E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5FC696-E82E-F706-E210-2D9571A4CD7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37E4-8EF4-AE26-A348-1F4A6EC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CEE109-19EF-7BB3-4860-E358336015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6FE82B-A449-22D4-E2B5-023268AAD8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E8B372-282E-AF44-8B03-A84E6F7859F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AC4A98F-A226-5366-5E95-0A9F7AFDD4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92394359-607C-DAFF-0A99-26207A78C72E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31ED0AE4-43AC-EAF2-3693-1CD2179E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637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5584A42-BFF3-DBD8-A2F3-81471DFD395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99BA760-0270-81E8-C4F7-348BC3DDDB63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6E8E0240-E6AF-9CBF-95FC-71C3C609C4B8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4E15-48DE-98A5-37CE-458060C7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97B551-AA49-EB1F-D94B-94AE6867A14C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07B0D0-E693-8075-14B6-8C515292FDF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31499-1F37-5E2C-3E06-70BFF54E838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A1B50-20EA-46C8-660F-DB144ABEBF4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B3F0AE9-997F-B4BE-1123-AA0448DEC70D}"/>
              </a:ext>
            </a:extLst>
          </p:cNvPr>
          <p:cNvSpPr/>
          <p:nvPr/>
        </p:nvSpPr>
        <p:spPr>
          <a:xfrm>
            <a:off x="430892" y="1661849"/>
            <a:ext cx="8658691" cy="1451001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583A6EF-4946-CAE3-38A2-DEAA5EB5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28193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86C467C-1D19-11E7-1635-AC0113DEC7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BDE817-E149-2D9C-3B2C-3F84E60433C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EF5B6D98-4EC7-D534-B529-8724E789BEF1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12473</TotalTime>
  <Words>120</Words>
  <Application>Microsoft Office PowerPoint</Application>
  <PresentationFormat>A4 용지(210x297mm)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62</cp:revision>
  <dcterms:created xsi:type="dcterms:W3CDTF">2023-05-17T05:10:49Z</dcterms:created>
  <dcterms:modified xsi:type="dcterms:W3CDTF">2025-05-13T10:59:08Z</dcterms:modified>
</cp:coreProperties>
</file>