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15" r:id="rId2"/>
    <p:sldId id="416" r:id="rId3"/>
    <p:sldId id="417" r:id="rId4"/>
    <p:sldId id="418" r:id="rId5"/>
    <p:sldId id="419" r:id="rId6"/>
    <p:sldId id="420" r:id="rId7"/>
    <p:sldId id="421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392" userDrawn="1">
          <p15:clr>
            <a:srgbClr val="A4A3A4"/>
          </p15:clr>
        </p15:guide>
        <p15:guide id="2" orient="horz" pos="2976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  <p15:guide id="4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45F"/>
    <a:srgbClr val="0268EE"/>
    <a:srgbClr val="3E536E"/>
    <a:srgbClr val="1263CE"/>
    <a:srgbClr val="0175EE"/>
    <a:srgbClr val="0053CF"/>
    <a:srgbClr val="00AEEF"/>
    <a:srgbClr val="2D2D2D"/>
    <a:srgbClr val="F7F3EE"/>
    <a:srgbClr val="18A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488" y="312"/>
      </p:cViewPr>
      <p:guideLst>
        <p:guide pos="3392"/>
        <p:guide orient="horz" pos="2976"/>
        <p:guide orient="horz" pos="2591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D5E2220-79B2-DFFB-634C-061F8697CA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4781"/>
          <a:stretch/>
        </p:blipFill>
        <p:spPr>
          <a:xfrm>
            <a:off x="0" y="0"/>
            <a:ext cx="9906000" cy="142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CFE4CC1-EB6E-9F81-0D42-A64FFB4734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99435" y="548651"/>
            <a:ext cx="4029637" cy="108600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ECBC9A9-5104-7877-673F-09A242CBEB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86405" y="350880"/>
            <a:ext cx="1650916" cy="13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3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B691DA-42FC-EA11-3877-C7D5A86C4487}"/>
              </a:ext>
            </a:extLst>
          </p:cNvPr>
          <p:cNvSpPr/>
          <p:nvPr userDrawn="1"/>
        </p:nvSpPr>
        <p:spPr>
          <a:xfrm>
            <a:off x="1383316" y="0"/>
            <a:ext cx="8282517" cy="6858000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2DD4F1F-4213-CD6F-1D83-4D38D149041E}"/>
              </a:ext>
            </a:extLst>
          </p:cNvPr>
          <p:cNvGrpSpPr/>
          <p:nvPr userDrawn="1"/>
        </p:nvGrpSpPr>
        <p:grpSpPr>
          <a:xfrm>
            <a:off x="8648734" y="6610815"/>
            <a:ext cx="1000091" cy="227991"/>
            <a:chOff x="8141157" y="6569240"/>
            <a:chExt cx="1000091" cy="227991"/>
          </a:xfrm>
        </p:grpSpPr>
        <p:pic>
          <p:nvPicPr>
            <p:cNvPr id="10" name="그림 9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D0380F72-2770-0C98-E18A-BE0A962877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AAA0545-2A42-D441-7BBA-725CBF4332AB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72045C2-2D43-6ECC-24F8-CE209AAD5B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615" b="89744" l="5670" r="89691">
                        <a14:foregroundMark x1="16495" y1="34615" x2="16495" y2="34615"/>
                        <a14:foregroundMark x1="5670" y1="41667" x2="5670" y2="41667"/>
                        <a14:foregroundMark x1="87113" y1="26923" x2="87113" y2="26923"/>
                        <a14:foregroundMark x1="12887" y1="73718" x2="12887" y2="73718"/>
                        <a14:foregroundMark x1="15979" y1="73718" x2="15979" y2="73718"/>
                        <a14:foregroundMark x1="25258" y1="75000" x2="25258" y2="75000"/>
                        <a14:foregroundMark x1="28866" y1="73077" x2="28866" y2="73077"/>
                        <a14:foregroundMark x1="35567" y1="72436" x2="35567" y2="72436"/>
                        <a14:foregroundMark x1="38660" y1="72436" x2="38660" y2="72436"/>
                        <a14:foregroundMark x1="48454" y1="75641" x2="48454" y2="75641"/>
                        <a14:foregroundMark x1="53093" y1="69231" x2="53093" y2="69231"/>
                        <a14:foregroundMark x1="60825" y1="75000" x2="60825" y2="75000"/>
                        <a14:foregroundMark x1="67010" y1="71795" x2="67010" y2="71795"/>
                        <a14:foregroundMark x1="81959" y1="73718" x2="81959" y2="73718"/>
                        <a14:foregroundMark x1="72680" y1="75641" x2="72680" y2="75641"/>
                        <a14:foregroundMark x1="29897" y1="83333" x2="29897" y2="83333"/>
                        <a14:foregroundMark x1="34536" y1="85897" x2="34536" y2="85897"/>
                        <a14:foregroundMark x1="41753" y1="84615" x2="41753" y2="84615"/>
                        <a14:foregroundMark x1="49485" y1="84615" x2="49485" y2="84615"/>
                        <a14:foregroundMark x1="54639" y1="84615" x2="54639" y2="84615"/>
                        <a14:foregroundMark x1="60309" y1="85256" x2="60309" y2="85256"/>
                        <a14:foregroundMark x1="64948" y1="84615" x2="64948" y2="84615"/>
                        <a14:foregroundMark x1="69072" y1="85897" x2="69072" y2="858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300" y="6117207"/>
            <a:ext cx="745420" cy="59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3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EAA2FF8F-730B-C926-3373-616511FF59E3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1">
            <a:extLst>
              <a:ext uri="{FF2B5EF4-FFF2-40B4-BE49-F238E27FC236}">
                <a16:creationId xmlns:a16="http://schemas.microsoft.com/office/drawing/2014/main" id="{9D681507-F0AA-29CB-73E5-56C8BD9878B3}"/>
              </a:ext>
            </a:extLst>
          </p:cNvPr>
          <p:cNvSpPr/>
          <p:nvPr userDrawn="1"/>
        </p:nvSpPr>
        <p:spPr>
          <a:xfrm>
            <a:off x="1" y="1010653"/>
            <a:ext cx="9906000" cy="5847347"/>
          </a:xfrm>
          <a:prstGeom prst="rect">
            <a:avLst/>
          </a:prstGeom>
          <a:solidFill>
            <a:srgbClr val="F7F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30C75D7-8953-AA47-2FB2-13948289B0A2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11" name="그림 10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9729C601-BAAB-3370-5EF9-4BF35A0C3C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EA188A0-1206-CAA1-11EC-A242D0F8E922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0B912329-A9D9-5F55-3FD2-D5487FC4B7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1">
            <a:extLst>
              <a:ext uri="{FF2B5EF4-FFF2-40B4-BE49-F238E27FC236}">
                <a16:creationId xmlns:a16="http://schemas.microsoft.com/office/drawing/2014/main" id="{C5DB7CB7-6C00-7408-9625-F01185E81851}"/>
              </a:ext>
            </a:extLst>
          </p:cNvPr>
          <p:cNvSpPr/>
          <p:nvPr userDrawn="1"/>
        </p:nvSpPr>
        <p:spPr>
          <a:xfrm>
            <a:off x="1" y="1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6">
            <a:extLst>
              <a:ext uri="{FF2B5EF4-FFF2-40B4-BE49-F238E27FC236}">
                <a16:creationId xmlns:a16="http://schemas.microsoft.com/office/drawing/2014/main" id="{97C31502-B4EA-8EE9-9AD0-3013AA4C7AF6}"/>
              </a:ext>
            </a:extLst>
          </p:cNvPr>
          <p:cNvSpPr/>
          <p:nvPr userDrawn="1"/>
        </p:nvSpPr>
        <p:spPr>
          <a:xfrm>
            <a:off x="197400" y="1077122"/>
            <a:ext cx="9511200" cy="87753"/>
          </a:xfrm>
          <a:custGeom>
            <a:avLst/>
            <a:gdLst>
              <a:gd name="connsiteX0" fmla="*/ 0 w 9914400"/>
              <a:gd name="connsiteY0" fmla="*/ 0 h 0"/>
              <a:gd name="connsiteX1" fmla="*/ 9914400 w 99144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14400">
                <a:moveTo>
                  <a:pt x="0" y="0"/>
                </a:moveTo>
                <a:lnTo>
                  <a:pt x="9914400" y="0"/>
                </a:lnTo>
              </a:path>
            </a:pathLst>
          </a:custGeom>
          <a:ln w="28575">
            <a:solidFill>
              <a:srgbClr val="0053C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C197917-C18B-9CC0-1BD6-CEDFB73F2B4B}"/>
              </a:ext>
            </a:extLst>
          </p:cNvPr>
          <p:cNvGrpSpPr/>
          <p:nvPr userDrawn="1"/>
        </p:nvGrpSpPr>
        <p:grpSpPr>
          <a:xfrm>
            <a:off x="8886859" y="6610815"/>
            <a:ext cx="1000091" cy="227991"/>
            <a:chOff x="8141157" y="6569240"/>
            <a:chExt cx="1000091" cy="227991"/>
          </a:xfrm>
        </p:grpSpPr>
        <p:pic>
          <p:nvPicPr>
            <p:cNvPr id="9" name="그림 8" descr="폰트, 로고, 그래픽, 상징이(가) 표시된 사진&#10;&#10;자동 생성된 설명">
              <a:extLst>
                <a:ext uri="{FF2B5EF4-FFF2-40B4-BE49-F238E27FC236}">
                  <a16:creationId xmlns:a16="http://schemas.microsoft.com/office/drawing/2014/main" id="{74523966-4BE7-0165-AA3F-E3625BA04F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157" y="6569240"/>
              <a:ext cx="157433" cy="21160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084B74-7B81-D8EF-5F3F-30392E205C9A}"/>
                </a:ext>
              </a:extLst>
            </p:cNvPr>
            <p:cNvSpPr/>
            <p:nvPr userDrawn="1"/>
          </p:nvSpPr>
          <p:spPr>
            <a:xfrm>
              <a:off x="8235035" y="6585626"/>
              <a:ext cx="906213" cy="2116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ko-KR" altLang="en-US" sz="1050" dirty="0">
                  <a:solidFill>
                    <a:schemeClr val="tx1"/>
                  </a:solidFill>
                </a:rPr>
                <a:t>이현우</a:t>
              </a:r>
              <a:r>
                <a:rPr lang="en-US" altLang="ko-KR" sz="1050" dirty="0">
                  <a:solidFill>
                    <a:schemeClr val="tx1"/>
                  </a:solidFill>
                </a:rPr>
                <a:t>(2025)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8061668-5323-3FB4-05C4-280D529882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b="36637"/>
          <a:stretch/>
        </p:blipFill>
        <p:spPr>
          <a:xfrm>
            <a:off x="19050" y="6525865"/>
            <a:ext cx="596284" cy="3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7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7AC3B84-444A-2A64-8026-D65D18F719E2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6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302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F6A42A-B7B6-484E-9D75-8100845CADE9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017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6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71" r:id="rId5"/>
    <p:sldLayoutId id="2147483664" r:id="rId6"/>
    <p:sldLayoutId id="2147483673" r:id="rId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1C1F955A-2DF9-0524-A536-72E149853B2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BF34DD-C856-5AB2-C5A4-E8C2E790BDE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04C1E78-725F-1CFA-05D4-462E7694F70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18549CE-F3B2-2B86-5E10-2E1D866598A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B57F31F7-F920-AE19-C28C-B3C7006E2F5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47D7316F-2A08-968F-C9F8-1131AEE01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85935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B08B08D-FE03-C82F-870C-AE1F4311596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4B5DE7B-1AE7-879A-70AF-512012EDFE84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4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B3C68-C97E-D416-D028-B190FDB6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8175874-806E-6292-684B-A48AF81626A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4718186-CFC2-77BB-4777-8069200355EA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D87E5B6-9F15-3B15-DB1A-47E6B7148B7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3788EE0-DD12-EF21-14AA-9B19B066008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5B4A26BF-AA27-9C04-2415-15EA35029ACA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02369A82-12BE-5988-40EF-35F092929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7503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10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EB5FE9D2-DAB5-2620-88F5-42EC3879FFF1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104D980A-1462-1D23-508A-3709EAF0A57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393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8B1EC-72C1-31B8-3FFF-4DC46C7F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6A96CB2-CEAC-EADF-FC9D-BC90B4C2C5E9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CB274CD-CAF5-FA51-1C4F-DDFF16AAD9EF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7399F6-E280-C760-919C-FEE874E16CA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3541691-9D5C-62A9-C55B-192E7A01DE4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AF5434D8-465D-A04E-DCD5-CC13E73CBCCF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ABACD161-F205-0248-53FB-545FA0B9A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38732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11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D7BB9E0A-E626-8662-32E8-E11813398244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93BFF6DE-9F47-3025-AF73-F6EA2DE97E7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335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A4EF-2BF9-2EFE-7D1F-31FD79395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F2D66C7-0AF7-6335-724B-6EE712124574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245ADFE-8CC8-4396-C0B6-FEFB3E9D916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C3EA2-8510-2BED-1128-020A0A07ED9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BDC8597-2A6D-AA76-5A11-B96947C3CA09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61579102-DF80-78BE-5F67-467FA94EEE92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CCE2BF68-161B-192B-FEC5-E67BAAF1C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90649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12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1B2C2CDF-E9D7-56FC-9CCF-7AB8DCEA133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5989F22A-9A06-CBD0-DC67-ED987C4014F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7111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F1799-74E7-1678-21CA-5BA58675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11EC994-5C4F-CEE4-F80C-08B89E707FCF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317B6D1-9C81-08A8-7AB8-39E3A174FC18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331534-5E8F-1097-9EE4-A78022C0A3AF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23CCFFC-8BFF-4177-AE77-ED047BB0EFFD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A2248191-06CC-7768-7008-67AC4E8F9C14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075828BA-49BE-70B7-C069-CDAB90B205EE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9260F82-F5E9-6F89-AD83-DDBFB71CB59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E86F8993-1687-8F64-1C64-058792F71E2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06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78D4-4F5F-B15F-4AD6-60A64E20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8710D20-5015-DAEA-4E4A-60536E9C1DF3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3F48E5E-1CDA-C9A8-B9C5-B420E0583D2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A22A20-978F-BC5F-DC7D-8F5C106C6D36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C83736F-BF86-000A-42D9-7BA79ADB5640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4AC43EAA-A0E3-215E-ABB7-3CED6634B0E8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098F7AF8-46DB-2221-B17C-E3B38DF07E46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6158B0BC-1BF3-BBB9-C672-FA357E7D60D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251A4D7-B1BC-FEBD-36C9-81931BB1F012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77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A51DC-2974-4B2D-B422-18499D30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C31C839-3B65-4959-DB03-53D5397CCD3A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4E20FC-731D-D440-26E1-F7E552A0AE0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FD2AF5-E68F-360B-FEF5-BA68CFC3CE75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6127B2F-4D49-3150-B86C-EBC0DC9FFDD4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A01ADCD6-AD77-45DA-3F3C-6CC18CEB8AC5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D0BA6B79-4B93-136A-3F80-4E672F6BF7F6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D8775B6C-628F-6594-83BF-B2DFDA36A57B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3EB6B9F4-68B7-C001-FDDC-2ACAC518DD09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0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6DC5C-8918-D644-E34F-EFCB5077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5D8D16F-BE6A-7DDF-B34B-064E66C5607B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0993368-B02E-DE52-3BCC-4914F473E1CE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3D5960-C76A-E660-1BA2-82B400B9D99E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78CB223-FD4D-96DB-413A-13A77A57E3E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D2335F96-C332-FE65-351C-2CC34805EEAD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BD69B6B0-1D4B-2F5A-C50E-CDF38EB23CE6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4056EECA-B5AD-DF51-59AD-144CF4266253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C8649168-AB0A-97AA-6E33-9D33F5CD0B18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8484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5892A-1FDB-A44C-60EC-73FAB6F4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8762100-6722-9E5D-C6A0-23BF9E0972F2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9249824-C782-8AB5-6A29-2185DA4768DB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382FD4D-56A6-FF1C-77A0-CDAF98229C5E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3B95716C-28E3-B0B7-AD08-D34EEC8B76DC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065E1A82-2824-9D46-386B-C6D44C74DB79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019AC6A3-B710-D2F9-4369-0C4A1B4DB7AB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DFCBCC23-1391-3023-DC44-9115930958A8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BB13EE92-4D62-7237-8589-6E8F9292A3C1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93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FA68B-31C1-22B9-E005-6DB7A72AA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E97BADE-4B00-0E1E-5A2C-05A32027D2A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F27EBA8-44C5-11AE-E6B3-7D900DAEF21E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42FF16-A418-6EEF-42C4-E26D8028394C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5223746-4620-7E71-6D07-D85F54DC45A4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FEF5EAEA-9310-D0E8-2227-0F7920B38670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7376CD19-E7B6-B512-92DB-1ECD9C011326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D793ED3-C5D2-A3F0-9679-B409610B21D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7CCEDB4B-061B-8BEB-66B1-1E82580364F0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864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B8444-ABE5-8133-5CEF-A48A3A29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D1183E9-7800-8719-6EDC-974C1418D07A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A9F824C-D150-BD2D-06AB-4A9FABB7EB40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BF40F-AD86-0F4F-8CD4-DD3F76B116D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548A8E4-E654-F9A5-0F18-15DD8B452185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4AB4E3F5-FD46-FA4C-D048-BCF6AE1FE88B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0BA9DDFE-404B-5EC0-4E63-1988C8AF2882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33E2AC8-5C6F-3678-B301-B645685369FE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F9E3E5B-C81A-3106-9036-F8115AEE2FE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695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B1AE-9B2F-2CD6-F64A-9DF7E5AEF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0191EDB-FB61-E5C0-F869-BFED87FF446B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5D902D1-B7F5-0B31-35B3-B7461DCA7AFC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A81DAF-EDFE-AC91-D6EF-CF8F167305BE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454334C-1FEB-5B2F-888A-6DDE94EF091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A29D345-BD71-57E1-8485-9AE267255D19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40DF0ED4-E7E3-C6F0-4F20-6B87E101A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66460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02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0022DF1-F27C-4AB9-4E07-008A5034999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A93ADACD-C79D-33A1-B416-2C4FB4AB932A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3500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408A-0436-790B-AD8D-00E0D808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A167F58-EA5B-83B0-5F1C-B69F97B59AC6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DFB313-28C0-DC35-97C5-AC26545857C3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ADF2A7-D0DF-F67B-ABD1-BB005CCF722D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CD921290-483B-41AC-6454-E68866B43EC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E2C20B3-7237-18CE-C389-F3A3506E79E2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28693EF5-C813-6527-68BF-3F0DD2E9729D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987B2CC3-8833-4A48-6DFA-A797B582E371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1596D5D0-2F39-83AB-FA48-7F6DF484BC56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63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B3BF-F5A7-3B23-CCC8-F06207360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1BED4-340F-5E27-1DB8-557B745F2C03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2174863-0ACA-9FC2-5E0E-A3EB45F493C9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9A2EE-A054-B15D-EBCE-4F3295A5474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DAF16C5-3335-E3BB-BEDE-9AE3847AFFA0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FD718BA6-7185-6C5B-9A51-689048863D85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ABAD6949-46D3-70C7-1ACA-B88F35C8EABC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FAE031B5-F6AC-1608-D51E-2FF39922063E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26594816-74A6-FF8F-3622-079ACB9FD22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4960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5EE4-A971-DB10-CF8D-FAEB632E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5264CD-0C12-F3B8-F570-D2BD40EB310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3ABF320-D39D-CBE5-6AB2-0B7D04F05DE6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660DA4-9C6C-FD7D-2C9A-29AFDFFEF7F9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4670C3A-4DAB-A3EA-CBAD-02D3B454DF1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9D240458-6CD8-F2F4-A5A7-24EA2F9C032F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A6F46701-B496-C966-E268-CD5651F371C8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CE5A6A65-79BC-213A-3F33-87E76C6D51CB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88005EE-63F6-77AF-C007-7DF1DE91A6EC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52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D0E7-BD95-0F83-48B7-3E9B3D5E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D08B3CB-A734-D2B1-9543-D6CB5A507D99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6A0E461-4F0F-F828-DEAB-D3A73DBA34E8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971619-3134-0D25-F643-BC581CBFC289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365097B-A800-FD80-EB27-632EE03925D7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C4CC82B-C4D8-783B-ECDB-191BD890AE75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970DE311-E247-575E-7144-EE6DEFF6E93A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8DC0442E-2FED-7B0F-7A7A-5356083C853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44517FCF-BD98-3DCB-6A61-45F3855F62CD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5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9031-73D5-72D6-1705-D4FB1450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C767BDE2-FE58-0500-C828-5D8D2BCF7E78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632E091-ACA6-4491-22C2-B30F36505404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A68B896-95D7-6E46-C1F6-7DBF1C55D3B2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F650DFB-15F5-B9AD-987E-54EF6774B486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8A5A91D7-00AC-B4CA-529A-43646F102803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7399BF06-8322-D857-C08A-815812A58041}"/>
              </a:ext>
            </a:extLst>
          </p:cNvPr>
          <p:cNvGraphicFramePr>
            <a:graphicFrameLocks noGrp="1"/>
          </p:cNvGraphicFramePr>
          <p:nvPr/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01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F490052A-AB96-6F71-D5F8-6C16649C2DCA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F3C93BB3-339B-034C-170F-915DF974B495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088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04696-EDE2-B053-2065-1DB3FB43B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AA3A2BB-6801-EA67-2A9C-2D98191F00B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1F63347-CEBD-9CDF-256A-5EFC9799D99F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E8EE38-1D58-9A2E-22E7-E1C9C76D07B4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BE913173-2B7C-36AD-96E3-BB6FD07F0EA4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149976B3-062F-3F85-C3FA-620065171316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785A82A1-B1E2-DD22-DE9C-3E5837290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026623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03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170FE783-985D-B7EB-2C90-A007862FE171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B694EA6E-6E7B-57C3-D0E3-AF8BD4C82981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25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E4E2-203D-E100-E7E1-83F51406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FEB403D-402C-2C53-A9AA-36C953F9B776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746F37-6486-5576-B454-A8B21465EF20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CC7BE5-DAB8-FE8D-6B11-7F354F54BBBB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ADD575D-F31A-B27B-DEC5-8073B156E38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FFA8E7FB-FF27-3A49-6E9A-54F54C6898D4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D33802CF-8DDF-F8E1-1438-75F47F63B3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061281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04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3A902374-7037-1066-74BA-D6C4714D95E0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DE6DA232-A1F4-9179-173E-00C0212DC5A3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844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739F-EB57-7700-24EF-E953CE75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AFE41F2-A2DD-476D-D7E0-41BF7C2DBCF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43D4E3D-AD77-ACB0-2001-585F580C2905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013B13-23D1-F3DC-FDBC-C3E7D860051D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D86A97C-775A-1748-14F6-D5F30605065A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26F8D8CD-B4DB-4FFE-26EC-2B5D1B39AFA5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DEF48417-A6BD-DF28-222C-C4EC80818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673345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05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9A81763-02DD-46E8-FA1B-A4DA7D2E6FE5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09037A93-2E8B-AAAA-907F-68CEC73A4109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84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E24E-0BD5-1886-7B1A-35F91A286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16311E0-E1A4-421E-2D5D-57FA223A68C1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B5C6597-B487-F31B-8C5D-1C1000B0A6D9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6F34E5-F19C-8A22-A01C-C89339F8D470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EC6982C-4042-ED25-8280-80D7C03BE9FF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302EEA31-764A-8E9B-E926-F2CCDB8E9663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E2B67823-5856-575C-F6E3-D88F05B95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45670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06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226B0D52-F388-C74F-CF7E-C0BD336F50AD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F075F64B-05DF-C66C-08F8-AA37F6EEB998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36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7E9FF-6209-7957-BA75-3B433FC1A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23DB70DE-69A0-4510-AD55-320170509B69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C8660FC-5A8D-3D7A-3EF7-E3C412A8138D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FE6D899-ACF8-9659-891B-97C296A47D4D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E9CA22B8-4588-09EA-BF20-FB471C2F248E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54DED8B6-12D9-7F9D-63BF-3C1F80DC47FE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F0905184-3969-20FA-2858-FC07A5E1F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328087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07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C03DC49C-1FE1-2D41-7E5A-2C936F29AA07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88051AC4-7EBC-565B-7C95-B117713E2A99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35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C290-2731-94C8-F82E-994123C6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DE0D410-CF90-F267-8A98-B24C0C283DD2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D0FB5D6-BFF7-0877-EFBB-93967D5F5A75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806EB-CB4A-CE61-A414-0F35B8B73F92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BCC7EA5-A4AD-07D2-8162-D5A55D9ACCC3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7F860975-D84D-309D-D847-06A3A1A723CE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3C0248B4-2AF4-252F-2653-EF6BC664A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20435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08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5C191587-04F7-0035-5BBC-9E5C0B94502F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2C743BDB-D952-8CE4-4563-2010C0620060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882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F8C3B-63D8-B034-CBC1-CC68D06D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30C0AAD-CE74-70AF-CD16-3B7E9F77ADBD}"/>
              </a:ext>
            </a:extLst>
          </p:cNvPr>
          <p:cNvGrpSpPr/>
          <p:nvPr/>
        </p:nvGrpSpPr>
        <p:grpSpPr>
          <a:xfrm>
            <a:off x="163613" y="192019"/>
            <a:ext cx="2747156" cy="208750"/>
            <a:chOff x="156470" y="192019"/>
            <a:chExt cx="2747156" cy="20875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B0EBC52-C69F-BDF9-8797-5041B9D346B7}"/>
                </a:ext>
              </a:extLst>
            </p:cNvPr>
            <p:cNvSpPr/>
            <p:nvPr/>
          </p:nvSpPr>
          <p:spPr>
            <a:xfrm>
              <a:off x="156470" y="192019"/>
              <a:ext cx="426354" cy="2087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100" b="1" u="none" dirty="0">
                  <a:gradFill>
                    <a:gsLst>
                      <a:gs pos="0">
                        <a:schemeClr val="tx1">
                          <a:lumMod val="85000"/>
                          <a:lumOff val="15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itchFamily="18" charset="0"/>
                </a:rPr>
                <a:t>01</a:t>
              </a:r>
              <a:endParaRPr lang="ko-KR" altLang="en-US" sz="1100" b="1" u="none" dirty="0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F0DEBA3-226A-0602-1FEC-142CD901E0C8}"/>
                </a:ext>
              </a:extLst>
            </p:cNvPr>
            <p:cNvSpPr txBox="1"/>
            <p:nvPr/>
          </p:nvSpPr>
          <p:spPr>
            <a:xfrm>
              <a:off x="663787" y="211755"/>
              <a:ext cx="2239839" cy="1692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-100" normalizeH="0" baseline="0" noProof="0" dirty="0">
                  <a:ln>
                    <a:noFill/>
                  </a:ln>
                  <a:gradFill>
                    <a:gsLst>
                      <a:gs pos="0">
                        <a:prstClr val="black"/>
                      </a:gs>
                      <a:gs pos="100000">
                        <a:prstClr val="black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Keyword #1. Business Impact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1313F9-C622-09D6-2691-EC1D37F26D72}"/>
                </a:ext>
              </a:extLst>
            </p:cNvPr>
            <p:cNvCxnSpPr/>
            <p:nvPr/>
          </p:nvCxnSpPr>
          <p:spPr>
            <a:xfrm>
              <a:off x="582824" y="232577"/>
              <a:ext cx="0" cy="127635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BodyBox">
            <a:extLst>
              <a:ext uri="{FF2B5EF4-FFF2-40B4-BE49-F238E27FC236}">
                <a16:creationId xmlns:a16="http://schemas.microsoft.com/office/drawing/2014/main" id="{EF8F1F10-DFFB-02BC-370E-0A472C694FEC}"/>
              </a:ext>
            </a:extLst>
          </p:cNvPr>
          <p:cNvSpPr/>
          <p:nvPr/>
        </p:nvSpPr>
        <p:spPr>
          <a:xfrm>
            <a:off x="430892" y="1661850"/>
            <a:ext cx="8658691" cy="732100"/>
          </a:xfrm>
          <a:prstGeom prst="roundRect">
            <a:avLst>
              <a:gd name="adj" fmla="val 322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400" dirty="0" err="1">
                <a:solidFill>
                  <a:schemeClr val="tx1"/>
                </a:solidFill>
                <a:latin typeface="+mj-ea"/>
                <a:ea typeface="+mj-ea"/>
              </a:rPr>
              <a:t>BodyBox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0" name="KeywordBox">
            <a:extLst>
              <a:ext uri="{FF2B5EF4-FFF2-40B4-BE49-F238E27FC236}">
                <a16:creationId xmlns:a16="http://schemas.microsoft.com/office/drawing/2014/main" id="{2F4259DF-2057-38D5-101E-8D42FDEAD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555462"/>
              </p:ext>
            </p:extLst>
          </p:nvPr>
        </p:nvGraphicFramePr>
        <p:xfrm>
          <a:off x="456292" y="1196814"/>
          <a:ext cx="8633291" cy="338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3291">
                  <a:extLst>
                    <a:ext uri="{9D8B030D-6E8A-4147-A177-3AD203B41FA5}">
                      <a16:colId xmlns:a16="http://schemas.microsoft.com/office/drawing/2014/main" val="540391982"/>
                    </a:ext>
                  </a:extLst>
                </a:gridCol>
              </a:tblGrid>
              <a:tr h="27151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30000"/>
                        </a:lnSpc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ko-KR" sz="1400" b="0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09</a:t>
                      </a:r>
                      <a:r>
                        <a:rPr lang="en-US" altLang="ko-KR" sz="1400" b="1" dirty="0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 </a:t>
                      </a:r>
                      <a:r>
                        <a:rPr lang="en-US" altLang="ko-KR" sz="1400" b="1" dirty="0" err="1">
                          <a:ln>
                            <a:solidFill>
                              <a:srgbClr val="FCAF17">
                                <a:lumMod val="75000"/>
                                <a:alpha val="0"/>
                              </a:srgbClr>
                            </a:solidFill>
                          </a:ln>
                          <a:solidFill>
                            <a:srgbClr val="6F6558"/>
                          </a:solidFill>
                          <a:latin typeface="KB금융 제목체 Light" panose="020B0303000000000000" pitchFamily="50" charset="-127"/>
                          <a:ea typeface="KB금융 제목체 Light" panose="020B0303000000000000" pitchFamily="50" charset="-127"/>
                        </a:rPr>
                        <a:t>KeywordBox</a:t>
                      </a:r>
                      <a:endParaRPr lang="en-US" altLang="ko-KR" sz="1400" b="1" dirty="0">
                        <a:ln>
                          <a:solidFill>
                            <a:srgbClr val="FCAF17">
                              <a:lumMod val="75000"/>
                              <a:alpha val="0"/>
                            </a:srgbClr>
                          </a:solidFill>
                        </a:ln>
                        <a:solidFill>
                          <a:srgbClr val="6F6558"/>
                        </a:solidFill>
                        <a:latin typeface="KB금융 제목체 Light" panose="020B0303000000000000" pitchFamily="50" charset="-127"/>
                        <a:ea typeface="KB금융 제목체 Light" panose="020B0303000000000000" pitchFamily="50" charset="-127"/>
                      </a:endParaRPr>
                    </a:p>
                  </a:txBody>
                  <a:tcPr anchor="ctr">
                    <a:lnL w="571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95487"/>
                  </a:ext>
                </a:extLst>
              </a:tr>
            </a:tbl>
          </a:graphicData>
        </a:graphic>
      </p:graphicFrame>
      <p:sp>
        <p:nvSpPr>
          <p:cNvPr id="7" name="TitleKRBox">
            <a:extLst>
              <a:ext uri="{FF2B5EF4-FFF2-40B4-BE49-F238E27FC236}">
                <a16:creationId xmlns:a16="http://schemas.microsoft.com/office/drawing/2014/main" id="{ADDA18BD-79CF-7496-F7B8-C27AA91EDA06}"/>
              </a:ext>
            </a:extLst>
          </p:cNvPr>
          <p:cNvSpPr txBox="1">
            <a:spLocks/>
          </p:cNvSpPr>
          <p:nvPr/>
        </p:nvSpPr>
        <p:spPr>
          <a:xfrm>
            <a:off x="259442" y="745437"/>
            <a:ext cx="9449158" cy="29542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 sz="2000" b="1" kern="1200" spc="-150" baseline="0" dirty="0">
                <a:ln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 eaLnBrk="0" hangingPunct="0"/>
            <a:r>
              <a:rPr lang="en-US" altLang="ko-KR" sz="1800" dirty="0" err="1">
                <a:solidFill>
                  <a:schemeClr val="tx1"/>
                </a:solidFill>
              </a:rPr>
              <a:t>TitleKRBox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TitleENBox">
            <a:extLst>
              <a:ext uri="{FF2B5EF4-FFF2-40B4-BE49-F238E27FC236}">
                <a16:creationId xmlns:a16="http://schemas.microsoft.com/office/drawing/2014/main" id="{F8CC8253-98EE-3269-6276-F2061F31D661}"/>
              </a:ext>
            </a:extLst>
          </p:cNvPr>
          <p:cNvSpPr txBox="1"/>
          <p:nvPr/>
        </p:nvSpPr>
        <p:spPr>
          <a:xfrm>
            <a:off x="163613" y="394980"/>
            <a:ext cx="138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TitleENBox</a:t>
            </a:r>
            <a:endParaRPr lang="ko-KR" altLang="en-US" b="1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653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12467</TotalTime>
  <Words>288</Words>
  <Application>Microsoft Office PowerPoint</Application>
  <PresentationFormat>A4 용지(210x297mm)</PresentationFormat>
  <Paragraphs>144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KB금융 제목체 Light</vt:lpstr>
      <vt:lpstr>맑은 고딕</vt:lpstr>
      <vt:lpstr>맑은 고딕 Semilight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이현우/_교수_교육학과</dc:creator>
  <cp:lastModifiedBy>Ming J</cp:lastModifiedBy>
  <cp:revision>58</cp:revision>
  <dcterms:created xsi:type="dcterms:W3CDTF">2023-05-17T05:10:49Z</dcterms:created>
  <dcterms:modified xsi:type="dcterms:W3CDTF">2025-05-13T10:05:42Z</dcterms:modified>
</cp:coreProperties>
</file>