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B570BD8-EC97-5ABE-93D0-92FB89F524D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CD070F2-125D-AB42-9E53-AB8881333E09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D713787-098D-0772-55E1-A8E86CB5AFD5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7FC1107-FCDD-CD3F-A7F7-A4A2BE5C71F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186E1DB4-493D-483E-BC23-657F2225D196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A6BD1DE-87CA-9282-A0F1-1014D831F8E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F1372BE-35D9-1F58-0DE8-5EAF6962AF9A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92394359-607C-DAFF-0A99-26207A78C72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B3F0AE9-997F-B4BE-1123-AA0448DEC70D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12473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61</cp:revision>
  <dcterms:created xsi:type="dcterms:W3CDTF">2023-05-17T05:10:49Z</dcterms:created>
  <dcterms:modified xsi:type="dcterms:W3CDTF">2025-05-13T10:35:29Z</dcterms:modified>
</cp:coreProperties>
</file>