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392" userDrawn="1">
          <p15:clr>
            <a:srgbClr val="A4A3A4"/>
          </p15:clr>
        </p15:guide>
        <p15:guide id="2" orient="horz" pos="2976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45F"/>
    <a:srgbClr val="0268EE"/>
    <a:srgbClr val="3E536E"/>
    <a:srgbClr val="1263CE"/>
    <a:srgbClr val="0175EE"/>
    <a:srgbClr val="0053CF"/>
    <a:srgbClr val="00AEEF"/>
    <a:srgbClr val="2D2D2D"/>
    <a:srgbClr val="F7F3EE"/>
    <a:srgbClr val="18A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>
        <p:scale>
          <a:sx n="300" d="100"/>
          <a:sy n="300" d="100"/>
        </p:scale>
        <p:origin x="216" y="-252"/>
      </p:cViewPr>
      <p:guideLst>
        <p:guide pos="3392"/>
        <p:guide orient="horz" pos="2976"/>
        <p:guide orient="horz" pos="2591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5E2220-79B2-DFFB-634C-061F8697CA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4781"/>
          <a:stretch/>
        </p:blipFill>
        <p:spPr>
          <a:xfrm>
            <a:off x="0" y="0"/>
            <a:ext cx="9906000" cy="14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FE4CC1-EB6E-9F81-0D42-A64FFB473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9435" y="548651"/>
            <a:ext cx="4029637" cy="10860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CBC9A9-5104-7877-673F-09A242CBEB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6405" y="350880"/>
            <a:ext cx="1650916" cy="13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B691DA-42FC-EA11-3877-C7D5A86C4487}"/>
              </a:ext>
            </a:extLst>
          </p:cNvPr>
          <p:cNvSpPr/>
          <p:nvPr userDrawn="1"/>
        </p:nvSpPr>
        <p:spPr>
          <a:xfrm>
            <a:off x="1383316" y="0"/>
            <a:ext cx="8282517" cy="6858000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DD4F1F-4213-CD6F-1D83-4D38D149041E}"/>
              </a:ext>
            </a:extLst>
          </p:cNvPr>
          <p:cNvGrpSpPr/>
          <p:nvPr userDrawn="1"/>
        </p:nvGrpSpPr>
        <p:grpSpPr>
          <a:xfrm>
            <a:off x="8648734" y="6610815"/>
            <a:ext cx="1000091" cy="227991"/>
            <a:chOff x="8141157" y="6569240"/>
            <a:chExt cx="1000091" cy="227991"/>
          </a:xfrm>
        </p:grpSpPr>
        <p:pic>
          <p:nvPicPr>
            <p:cNvPr id="10" name="그림 9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D0380F72-2770-0C98-E18A-BE0A96287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AA0545-2A42-D441-7BBA-725CBF4332AB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72045C2-2D43-6ECC-24F8-CE209AAD5B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300" y="6117207"/>
            <a:ext cx="745420" cy="5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>
            <a:extLst>
              <a:ext uri="{FF2B5EF4-FFF2-40B4-BE49-F238E27FC236}">
                <a16:creationId xmlns:a16="http://schemas.microsoft.com/office/drawing/2014/main" id="{EAA2FF8F-730B-C926-3373-616511FF59E3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9D681507-F0AA-29CB-73E5-56C8BD9878B3}"/>
              </a:ext>
            </a:extLst>
          </p:cNvPr>
          <p:cNvSpPr/>
          <p:nvPr userDrawn="1"/>
        </p:nvSpPr>
        <p:spPr>
          <a:xfrm>
            <a:off x="1" y="1010653"/>
            <a:ext cx="9906000" cy="5847347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0C75D7-8953-AA47-2FB2-13948289B0A2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11" name="그림 10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9729C601-BAAB-3370-5EF9-4BF35A0C3C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A188A0-1206-CAA1-11EC-A242D0F8E922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B912329-A9D9-5F55-3FD2-D5487FC4B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>
            <a:extLst>
              <a:ext uri="{FF2B5EF4-FFF2-40B4-BE49-F238E27FC236}">
                <a16:creationId xmlns:a16="http://schemas.microsoft.com/office/drawing/2014/main" id="{C5DB7CB7-6C00-7408-9625-F01185E81851}"/>
              </a:ext>
            </a:extLst>
          </p:cNvPr>
          <p:cNvSpPr/>
          <p:nvPr userDrawn="1"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6">
            <a:extLst>
              <a:ext uri="{FF2B5EF4-FFF2-40B4-BE49-F238E27FC236}">
                <a16:creationId xmlns:a16="http://schemas.microsoft.com/office/drawing/2014/main" id="{97C31502-B4EA-8EE9-9AD0-3013AA4C7AF6}"/>
              </a:ext>
            </a:extLst>
          </p:cNvPr>
          <p:cNvSpPr/>
          <p:nvPr userDrawn="1"/>
        </p:nvSpPr>
        <p:spPr>
          <a:xfrm>
            <a:off x="197400" y="1077122"/>
            <a:ext cx="9511200" cy="87753"/>
          </a:xfrm>
          <a:custGeom>
            <a:avLst/>
            <a:gdLst>
              <a:gd name="connsiteX0" fmla="*/ 0 w 9914400"/>
              <a:gd name="connsiteY0" fmla="*/ 0 h 0"/>
              <a:gd name="connsiteX1" fmla="*/ 9914400 w 9914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4400">
                <a:moveTo>
                  <a:pt x="0" y="0"/>
                </a:moveTo>
                <a:lnTo>
                  <a:pt x="9914400" y="0"/>
                </a:lnTo>
              </a:path>
            </a:pathLst>
          </a:custGeom>
          <a:ln w="28575">
            <a:solidFill>
              <a:srgbClr val="005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197917-C18B-9CC0-1BD6-CEDFB73F2B4B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9" name="그림 8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74523966-4BE7-0165-AA3F-E3625BA04F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084B74-7B81-D8EF-5F3F-30392E205C9A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8061668-5323-3FB4-05C4-280D52988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AC3B84-444A-2A64-8026-D65D18F719E2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2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F6A42A-B7B6-484E-9D75-8100845CADE9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71" r:id="rId5"/>
    <p:sldLayoutId id="2147483664" r:id="rId6"/>
    <p:sldLayoutId id="214748367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1F955A-2DF9-0524-A536-72E149853B2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F34DD-C856-5AB2-C5A4-E8C2E790BDE4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4C1E78-725F-1CFA-05D4-462E7694F70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8549CE-F3B2-2B86-5E10-2E1D866598A9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B57F31F7-F920-AE19-C28C-B3C7006E2F50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47D7316F-2A08-968F-C9F8-1131AEE0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22201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01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B08B08D-FE03-C82F-870C-AE1F43115965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84B5DE7B-1AE7-879A-70AF-512012EDFE84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F252AEF7-2D14-23DE-DFDA-9AD59D9BF66E}"/>
              </a:ext>
            </a:extLst>
          </p:cNvPr>
          <p:cNvSpPr/>
          <p:nvPr/>
        </p:nvSpPr>
        <p:spPr>
          <a:xfrm>
            <a:off x="734308" y="1224212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FFC27-8893-6D4C-D94D-228DDEE3E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F8A900-959C-04FC-6B9A-4459BFAE53C8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8FC38D-D246-1299-76ED-F2E12F84400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B85670-F8BB-B02B-29E4-882F32CB13D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8B8BE6E-23A8-565D-95B2-AD285436FF6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2B570BD8-EC97-5ABE-93D0-92FB89F524DE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E93A1106-E32F-14C9-FE8F-BBD4EC239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86526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61CE4D6-B6EE-0FB6-5A35-992A9F49C5D0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0ECEF9C5-B832-AF0C-0851-05923A348FB4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1FA96E56-5C49-7994-872B-A45E954C858A}"/>
              </a:ext>
            </a:extLst>
          </p:cNvPr>
          <p:cNvSpPr/>
          <p:nvPr/>
        </p:nvSpPr>
        <p:spPr>
          <a:xfrm>
            <a:off x="734308" y="1224212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EEE04-A420-49F6-DD12-8706098D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D2DCF0C-8A4D-9DD1-6AFC-D4881E9828E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AC0FFB-89C0-16E8-125C-51912F945A2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0317DC-2314-4BB6-4B62-C4A99C8A563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EA23A58-B01E-5B99-0EB4-96714D4AF192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7CD070F2-125D-AB42-9E53-AB8881333E09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FC80AFA-DDFA-C18E-7768-154245F7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34539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02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ECCB4097-65E4-605E-F9D1-9DAA991B696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67EC6487-0C2E-08FA-7DC2-36AC9887DCB2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B0C63068-B4CA-BA4D-3570-CA48002E6980}"/>
              </a:ext>
            </a:extLst>
          </p:cNvPr>
          <p:cNvSpPr/>
          <p:nvPr/>
        </p:nvSpPr>
        <p:spPr>
          <a:xfrm>
            <a:off x="734308" y="1224212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10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7850D-045C-7490-0685-71CD7F71A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E73FEAA-1744-7D0D-0FBA-4ED9B094440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B5D3E-13D2-DD81-81ED-ABC1F11C1EC6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3A464A-2158-3F0E-B71D-B4369D326FE4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6A59935-7C6D-52D4-978D-251E109D4E7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CD713787-098D-0772-55E1-A8E86CB5AFD5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EE931CF2-EB70-0116-E1D0-9BB62897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72768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03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AACF1FFA-383D-B645-0239-4AB22B0E3EC0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04E1367-3822-09B4-8903-71F9B28F29DD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D8FBAE2D-A48B-EE6E-C648-F78DC54FAAC7}"/>
              </a:ext>
            </a:extLst>
          </p:cNvPr>
          <p:cNvSpPr/>
          <p:nvPr/>
        </p:nvSpPr>
        <p:spPr>
          <a:xfrm>
            <a:off x="734308" y="1224212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28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EC616-2A02-CF9C-EF2B-9CC5AFCB7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E76F42A-16CD-6F60-C3D6-006FCADFE830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09FEB85-E2D4-DC42-A54C-EB4E5A0991E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A14E61-BCE0-57C0-F34B-56DF2FD96ABB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CAD9247-9B6B-E661-A26D-03B1F6C25063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87FC1107-FCDD-CD3F-A7F7-A4A2BE5C71FC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C6248D19-A491-6E60-1D43-D0478B0F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32038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04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9C26B77D-E9FB-C375-958B-720433E2CCE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787CAC1A-8ED3-1257-F573-12C34874B5DC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BDAD8042-D52A-E84F-CEBD-5722D2DD3FD3}"/>
              </a:ext>
            </a:extLst>
          </p:cNvPr>
          <p:cNvSpPr/>
          <p:nvPr/>
        </p:nvSpPr>
        <p:spPr>
          <a:xfrm>
            <a:off x="734308" y="1224212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19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FA189-7168-D1B3-8900-17E32EE8A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3E263FF-BCFD-8850-7B3B-B9430F453917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D1F1B5-DB20-0494-E69F-D8EA7ED26401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F0DDE6-F126-C5FF-5217-4BA7D878504A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A5D8CA4-A9EB-0347-2482-D47FD78ADAAA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186E1DB4-493D-483E-BC23-657F2225D196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85BEE90E-DC73-5FCB-3EB6-0BD11498C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9911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05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95CF800-3078-3B37-674F-E6E30F43AF88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504CF3DD-730B-7983-6768-86356D0429D5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1C10E416-9B8B-DD00-7516-68271AF80F53}"/>
              </a:ext>
            </a:extLst>
          </p:cNvPr>
          <p:cNvSpPr/>
          <p:nvPr/>
        </p:nvSpPr>
        <p:spPr>
          <a:xfrm>
            <a:off x="734308" y="1224212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2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37D68-E38D-0424-B436-DBE86C21C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77674F4-E61B-4368-BE6C-D563FD767B4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84F08D-9C01-0471-8C41-E717DE4B7AD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922C9-69B3-DAE9-9949-DCF6F329AA15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82008F2-2AF3-FA14-BD6D-2BB7A1DB8858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CA6BD1DE-87CA-9282-A0F1-1014D831F8EC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E00635A-EAAB-41DD-7F05-F2504F53B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62830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06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262287AB-B991-6C33-B440-778A16ADEA1A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470C08C9-0741-71AC-A67D-7141B7CD86D6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D3CE1858-79BE-FF50-0659-8AFF503861AD}"/>
              </a:ext>
            </a:extLst>
          </p:cNvPr>
          <p:cNvSpPr/>
          <p:nvPr/>
        </p:nvSpPr>
        <p:spPr>
          <a:xfrm>
            <a:off x="734308" y="1224212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04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29924-217B-8974-10FB-8E7DC3256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513AE37-1BAA-A32C-CC11-960C7F2453E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0FD028E-96D9-1F9F-3ECE-8A76FDBFAA21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47A59B-479E-395F-48B5-F9353BB2D84C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56B581A-5426-274D-A1CF-394AAB958CA6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2F1372BE-35D9-1F58-0DE8-5EAF6962AF9A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93893C83-B83F-B0BB-AB93-BC8A575EB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43322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07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B3CE3594-8DB6-60C6-851D-6E581B242F7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DBFB8950-81FE-7F4D-A2D4-08DD79D4CC7E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045FC696-E82E-F706-E210-2D9571A4CD70}"/>
              </a:ext>
            </a:extLst>
          </p:cNvPr>
          <p:cNvSpPr/>
          <p:nvPr/>
        </p:nvSpPr>
        <p:spPr>
          <a:xfrm>
            <a:off x="734308" y="1224212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2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537E4-8EF4-AE26-A348-1F4A6EC86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8CEE109-19EF-7BB3-4860-E358336015CD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6FE82B-A449-22D4-E2B5-023268AAD86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E8B372-282E-AF44-8B03-A84E6F7859F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AC4A98F-A226-5366-5E95-0A9F7AFDD4C5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92394359-607C-DAFF-0A99-26207A78C72E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31ED0AE4-43AC-EAF2-3693-1CD2179EC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86374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08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85584A42-BFF3-DBD8-A2F3-81471DFD395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399BA760-0270-81E8-C4F7-348BC3DDDB63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6E8E0240-E6AF-9CBF-95FC-71C3C609C4B8}"/>
              </a:ext>
            </a:extLst>
          </p:cNvPr>
          <p:cNvSpPr/>
          <p:nvPr/>
        </p:nvSpPr>
        <p:spPr>
          <a:xfrm>
            <a:off x="734308" y="1224212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73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4E15-48DE-98A5-37CE-458060C71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897B551-AA49-EB1F-D94B-94AE6867A14C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07B0D0-E693-8075-14B6-8C515292FDF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431499-1F37-5E2C-3E06-70BFF54E838C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DA1B50-20EA-46C8-660F-DB144ABEBF4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BB3F0AE9-997F-B4BE-1123-AA0448DEC70D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C583A6EF-4946-CAE3-38A2-DEAA5EB53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28193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09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86C467C-1D19-11E7-1635-AC0113DEC7E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9BDE817-E149-2D9C-3B2C-3F84E60433CA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EF5B6D98-4EC7-D534-B529-8724E789BEF1}"/>
              </a:ext>
            </a:extLst>
          </p:cNvPr>
          <p:cNvSpPr/>
          <p:nvPr/>
        </p:nvSpPr>
        <p:spPr>
          <a:xfrm>
            <a:off x="734308" y="1224212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67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12473</TotalTime>
  <Words>120</Words>
  <Application>Microsoft Office PowerPoint</Application>
  <PresentationFormat>A4 용지(210x297mm)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나눔고딕</vt:lpstr>
      <vt:lpstr>나눔고딕 ExtraBold</vt:lpstr>
      <vt:lpstr>맑은 고딕</vt:lpstr>
      <vt:lpstr>맑은 고딕 Semilight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이현우/_교수_교육학과</dc:creator>
  <cp:lastModifiedBy>Ming J</cp:lastModifiedBy>
  <cp:revision>60</cp:revision>
  <dcterms:created xsi:type="dcterms:W3CDTF">2023-05-17T05:10:49Z</dcterms:created>
  <dcterms:modified xsi:type="dcterms:W3CDTF">2025-05-13T10:22:37Z</dcterms:modified>
</cp:coreProperties>
</file>