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415" r:id="rId3"/>
    <p:sldId id="416" r:id="rId4"/>
    <p:sldId id="417" r:id="rId5"/>
    <p:sldId id="41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BE352C-CD79-C06F-F6EB-AEE35126E663}"/>
              </a:ext>
            </a:extLst>
          </p:cNvPr>
          <p:cNvSpPr/>
          <p:nvPr/>
        </p:nvSpPr>
        <p:spPr>
          <a:xfrm>
            <a:off x="5594350" y="1587500"/>
            <a:ext cx="3695700" cy="242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세션을 진행 중인 </a:t>
            </a:r>
            <a:r>
              <a:rPr lang="en-US" altLang="ko-KR" sz="1400" dirty="0">
                <a:solidFill>
                  <a:schemeClr val="tx1"/>
                </a:solidFill>
              </a:rPr>
              <a:t>Patti P. Phillips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DD0F39-3057-F940-0172-A5EABF0786F0}"/>
              </a:ext>
            </a:extLst>
          </p:cNvPr>
          <p:cNvSpPr txBox="1">
            <a:spLocks/>
          </p:cNvSpPr>
          <p:nvPr/>
        </p:nvSpPr>
        <p:spPr>
          <a:xfrm>
            <a:off x="259442" y="414155"/>
            <a:ext cx="9449158" cy="65588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>
                <a:solidFill>
                  <a:srgbClr val="C00000"/>
                </a:solidFill>
              </a:rPr>
              <a:t>Demonstrate the Impact and ROI of Learning and Talent Development</a:t>
            </a:r>
            <a:br>
              <a:rPr lang="en-US" altLang="ko-KR" dirty="0"/>
            </a:b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, TD</a:t>
            </a:r>
            <a:r>
              <a:rPr lang="ko-KR" altLang="en-US" dirty="0">
                <a:solidFill>
                  <a:schemeClr val="tx1"/>
                </a:solidFill>
              </a:rPr>
              <a:t>의 영향력 및 </a:t>
            </a:r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입증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56292" y="1665003"/>
            <a:ext cx="4315831" cy="4778842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ROI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Instiute,lnc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공동창립자이며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CEO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이자 교육측정 및 평가분야에서 국제적으로 인정받는 리더이며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교육 프로그램의 경제적 가치를 평가하는데 큰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기여를한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Patti P. Phillips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세션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Patti P. Phillips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는 기존 교육 평가에 가장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보편적으로사용되어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온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커크패트릭의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평가모형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Kerkpatricks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Model of Evaluation)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기반으로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좀 더 다양한유형의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데이터를분류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분석하여 교육 효과성을 측정할 수 있는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Phillips ROI  Methodology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소개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Phillips ROI Methodology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교육 효과성 측정에 적용할 경우 조직의 목표와 비즈니스 성과 창출 뿐만 아니라 직원들의 직접적인 기술 향상과 생산성 향상에 미치는 영향까지 연결하여 평가가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가능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Patti P. Phillips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가개발한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R0I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모델의 다섯 가지 주요 단계를 살펴보고 조직 내 건강한 학습문화조성과 기업의 비즈니스 성과를 끌어올릴 수 있는 장기적인 효과 및 전략에 대한 시사점 도출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59182"/>
              </p:ext>
            </p:extLst>
          </p:nvPr>
        </p:nvGraphicFramePr>
        <p:xfrm>
          <a:off x="456292" y="1196814"/>
          <a:ext cx="431583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83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발표자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: Patti P. Phillips 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8EAB5B-81E9-4D24-EA8B-CBDF5CA7A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05594"/>
              </p:ext>
            </p:extLst>
          </p:nvPr>
        </p:nvGraphicFramePr>
        <p:xfrm>
          <a:off x="5594350" y="1196814"/>
          <a:ext cx="3997602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602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세션 스케치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899ED964-D49D-5B61-BB1C-F0E7A6B08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15" y="1665003"/>
            <a:ext cx="3528086" cy="207051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B6E7EA-5FD4-9915-4B3F-AACFFA8DFE0B}"/>
              </a:ext>
            </a:extLst>
          </p:cNvPr>
          <p:cNvSpPr/>
          <p:nvPr/>
        </p:nvSpPr>
        <p:spPr>
          <a:xfrm>
            <a:off x="5594350" y="4090703"/>
            <a:ext cx="3695700" cy="242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Virtual </a:t>
            </a:r>
            <a:r>
              <a:rPr lang="ko-KR" altLang="en-US" sz="1400" dirty="0">
                <a:solidFill>
                  <a:schemeClr val="tx1"/>
                </a:solidFill>
              </a:rPr>
              <a:t>세션에서의 소통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E457311-5FAC-EC67-9812-D089067DE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16" y="4197288"/>
            <a:ext cx="3528086" cy="20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D0F39-3057-F940-0172-A5EABF0786F0}"/>
              </a:ext>
            </a:extLst>
          </p:cNvPr>
          <p:cNvSpPr txBox="1">
            <a:spLocks/>
          </p:cNvSpPr>
          <p:nvPr/>
        </p:nvSpPr>
        <p:spPr>
          <a:xfrm>
            <a:off x="259442" y="414155"/>
            <a:ext cx="9449158" cy="65588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>
                <a:solidFill>
                  <a:srgbClr val="C00000"/>
                </a:solidFill>
              </a:rPr>
              <a:t>Demonstrate the Impact and ROI of Learning and Talent Development</a:t>
            </a:r>
            <a:br>
              <a:rPr lang="en-US" altLang="ko-KR" dirty="0"/>
            </a:b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, TD</a:t>
            </a:r>
            <a:r>
              <a:rPr lang="ko-KR" altLang="en-US" dirty="0">
                <a:solidFill>
                  <a:schemeClr val="tx1"/>
                </a:solidFill>
              </a:rPr>
              <a:t>의 영향력 및 </a:t>
            </a:r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입증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교육 프로그램에 투입되는 비용을 실제 성과와 연결하여 교육의 금전적 실제 가치 즉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투자수익률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(R0I)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확인하기 위한 방법론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비생산적인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수익률이 낮은 교육 프로그램을 예측하고 진행 여부를 결정하는데 도움이 됨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20086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Phillips’ ROI Methodology (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필립스의 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ROI 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방법론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)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D0F39-3057-F940-0172-A5EABF0786F0}"/>
              </a:ext>
            </a:extLst>
          </p:cNvPr>
          <p:cNvSpPr txBox="1">
            <a:spLocks/>
          </p:cNvSpPr>
          <p:nvPr/>
        </p:nvSpPr>
        <p:spPr>
          <a:xfrm>
            <a:off x="259442" y="414155"/>
            <a:ext cx="9449158" cy="65588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>
                <a:solidFill>
                  <a:srgbClr val="C00000"/>
                </a:solidFill>
              </a:rPr>
              <a:t>Demonstrate the Impact and ROI of Learning and Talent Development</a:t>
            </a:r>
            <a:br>
              <a:rPr lang="en-US" altLang="ko-KR" dirty="0"/>
            </a:b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, TD</a:t>
            </a:r>
            <a:r>
              <a:rPr lang="ko-KR" altLang="en-US" dirty="0">
                <a:solidFill>
                  <a:schemeClr val="tx1"/>
                </a:solidFill>
              </a:rPr>
              <a:t>의 영향력 및 </a:t>
            </a:r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입증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각 단계별 교육 프로그램의 효과를 체계적으로 평가하고 명확한 데이터를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u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卜탕으로 프로그램의 경제적 가치 입증 및 전략적 목표 달성에 기여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06803"/>
              </p:ext>
            </p:extLst>
          </p:nvPr>
        </p:nvGraphicFramePr>
        <p:xfrm>
          <a:off x="456292" y="1196814"/>
          <a:ext cx="431583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83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02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ROI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방법론을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통한 단계별 목표수립 과정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88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D0F39-3057-F940-0172-A5EABF0786F0}"/>
              </a:ext>
            </a:extLst>
          </p:cNvPr>
          <p:cNvSpPr txBox="1">
            <a:spLocks/>
          </p:cNvSpPr>
          <p:nvPr/>
        </p:nvSpPr>
        <p:spPr>
          <a:xfrm>
            <a:off x="259442" y="414155"/>
            <a:ext cx="9449158" cy="65588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>
                <a:solidFill>
                  <a:srgbClr val="C00000"/>
                </a:solidFill>
              </a:rPr>
              <a:t>Demonstrate the Impact and ROI of Learning and Talent Development</a:t>
            </a:r>
            <a:br>
              <a:rPr lang="en-US" altLang="ko-KR" dirty="0"/>
            </a:b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, TD</a:t>
            </a:r>
            <a:r>
              <a:rPr lang="ko-KR" altLang="en-US" dirty="0">
                <a:solidFill>
                  <a:schemeClr val="tx1"/>
                </a:solidFill>
              </a:rPr>
              <a:t>의 영향력 및 </a:t>
            </a:r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입증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29135"/>
              </p:ext>
            </p:extLst>
          </p:nvPr>
        </p:nvGraphicFramePr>
        <p:xfrm>
          <a:off x="456292" y="1196814"/>
          <a:ext cx="431583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83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03 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조직 내 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Phillips ROI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모델 활용 효과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17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D0F39-3057-F940-0172-A5EABF0786F0}"/>
              </a:ext>
            </a:extLst>
          </p:cNvPr>
          <p:cNvSpPr txBox="1">
            <a:spLocks/>
          </p:cNvSpPr>
          <p:nvPr/>
        </p:nvSpPr>
        <p:spPr>
          <a:xfrm>
            <a:off x="259442" y="414155"/>
            <a:ext cx="9449158" cy="655888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>
                <a:solidFill>
                  <a:srgbClr val="C00000"/>
                </a:solidFill>
              </a:rPr>
              <a:t>Demonstrate the Impact and ROI of Learning and Talent Development</a:t>
            </a:r>
            <a:br>
              <a:rPr lang="en-US" altLang="ko-KR" dirty="0"/>
            </a:br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>
                <a:solidFill>
                  <a:schemeClr val="tx1"/>
                </a:solidFill>
              </a:rPr>
              <a:t>, TD</a:t>
            </a:r>
            <a:r>
              <a:rPr lang="ko-KR" altLang="en-US" dirty="0">
                <a:solidFill>
                  <a:schemeClr val="tx1"/>
                </a:solidFill>
              </a:rPr>
              <a:t>의 영향력 및 </a:t>
            </a:r>
            <a:r>
              <a:rPr lang="en-US" altLang="ko-KR" dirty="0">
                <a:solidFill>
                  <a:schemeClr val="tx1"/>
                </a:solidFill>
              </a:rPr>
              <a:t>ROI </a:t>
            </a:r>
            <a:r>
              <a:rPr lang="ko-KR" altLang="en-US" dirty="0">
                <a:solidFill>
                  <a:schemeClr val="tx1"/>
                </a:solidFill>
              </a:rPr>
              <a:t>입증 방법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66954"/>
              </p:ext>
            </p:extLst>
          </p:nvPr>
        </p:nvGraphicFramePr>
        <p:xfrm>
          <a:off x="456292" y="1196814"/>
          <a:ext cx="431583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83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04 </a:t>
                      </a:r>
                      <a:r>
                        <a:rPr lang="ko-KR" altLang="en-US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시사점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6BCBBEC-485F-C5F4-CA51-8E81EA65361D}"/>
              </a:ext>
            </a:extLst>
          </p:cNvPr>
          <p:cNvSpPr/>
          <p:nvPr/>
        </p:nvSpPr>
        <p:spPr>
          <a:xfrm>
            <a:off x="456292" y="1706301"/>
            <a:ext cx="8789308" cy="2573599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ROI Institute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연구에 따르면 조직 내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리더들은교육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진행을 위한 예산 수립에 있어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가장 먼저 교육이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실제 비즈니스 성과로 이어질 수 있는지에 대한 교육투자 가치에 대해 가장 중요하게 생각하고 있으며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실제로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96%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리더들은 교육 계획 수립 시 사전에 교육투자 가치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(R0I)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가 평가되어야 한다고 함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ROI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측정을 통해 실제 교육 효과에 대한 평가를 체계적으로 관리하고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무엇보다 교육 기획 단계에서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R0I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고려하여 진행여부를 판단한다면 효율적 예산 관리 및 긍정적인 학습 문화조성에 기여할 수 있을 것임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기존에 평가 및 분석의 어려움으로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R0I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측정을 망설였다면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Phillips ROI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모델을 참고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적용하여 교육 프로그램을 기획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수행해 볼 것을 권함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다만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ROI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측정이 교육 효과성 평가의 만능이 될 수 없기 때문에 다양한평가 방법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설문조사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시험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직무 수행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실습 평가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적절히 활용하여  비즈니스 성과를 높이고 조직의 성장과 발전을 이끌어 나갈 수 있는 교육을 기획할 수 있음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8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12437</TotalTime>
  <Words>505</Words>
  <Application>Microsoft Office PowerPoint</Application>
  <PresentationFormat>A4 용지(210x297mm)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KB금융 제목체 Light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54</cp:revision>
  <dcterms:created xsi:type="dcterms:W3CDTF">2023-05-17T05:10:49Z</dcterms:created>
  <dcterms:modified xsi:type="dcterms:W3CDTF">2025-05-13T09:20:01Z</dcterms:modified>
</cp:coreProperties>
</file>