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4B545F"/>
    <a:srgbClr val="0268EE"/>
    <a:srgbClr val="3E536E"/>
    <a:srgbClr val="1263CE"/>
    <a:srgbClr val="0175EE"/>
    <a:srgbClr val="0053CF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4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89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385829F-6345-1070-C1EC-2B9501A1C1C6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89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5624BEF4-B27D-581B-D543-BB8F899DB0B9}"/>
              </a:ext>
            </a:extLst>
          </p:cNvPr>
          <p:cNvSpPr/>
          <p:nvPr/>
        </p:nvSpPr>
        <p:spPr>
          <a:xfrm>
            <a:off x="430892" y="1661849"/>
            <a:ext cx="8658691" cy="2112483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89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A9C26C4C-02D3-C1A2-AB38-940193B4F0C7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89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D676F2F-1A8A-12F0-53D4-3BC68569B3AE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892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01FCEA26-1BA1-03B6-24B8-37FA2CCA1015}"/>
              </a:ext>
            </a:extLst>
          </p:cNvPr>
          <p:cNvSpPr/>
          <p:nvPr/>
        </p:nvSpPr>
        <p:spPr>
          <a:xfrm>
            <a:off x="430892" y="1661849"/>
            <a:ext cx="8658691" cy="2851785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3D6024C4-C15E-05A7-42BE-57E684E87F32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33413FD-8AAE-34F2-7EA1-561BF39B352A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49CF0CC-4202-7FCE-D5B8-E10B8E95F42B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FA874767-7281-2962-23C5-91E05755179D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12480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68</cp:revision>
  <dcterms:created xsi:type="dcterms:W3CDTF">2023-05-17T05:10:49Z</dcterms:created>
  <dcterms:modified xsi:type="dcterms:W3CDTF">2025-05-13T12:54:32Z</dcterms:modified>
</cp:coreProperties>
</file>