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2F2F2"/>
    <a:srgbClr val="4B545F"/>
    <a:srgbClr val="0268EE"/>
    <a:srgbClr val="3E536E"/>
    <a:srgbClr val="1263CE"/>
    <a:srgbClr val="0175EE"/>
    <a:srgbClr val="0053CF"/>
    <a:srgbClr val="00AEEF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02220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01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F252AEF7-2D14-23DE-DFDA-9AD59D9BF66E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FC27-8893-6D4C-D94D-228DDEE3E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F8A900-959C-04FC-6B9A-4459BFAE53C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8FC38D-D246-1299-76ED-F2E12F8440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B85670-F8BB-B02B-29E4-882F32CB13D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B8BE6E-23A8-565D-95B2-AD285436FF6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93A1106-E32F-14C9-FE8F-BBD4EC23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86526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10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61CE4D6-B6EE-0FB6-5A35-992A9F49C5D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ECEF9C5-B832-AF0C-0851-05923A348FB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FA96E56-5C49-7994-872B-A45E954C858A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385829F-6345-1070-C1EC-2B9501A1C1C6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4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EE04-A420-49F6-DD12-8706098D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D2DCF0C-8A4D-9DD1-6AFC-D4881E9828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FAC0FFB-89C0-16E8-125C-51912F945A2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0317DC-2314-4BB6-4B62-C4A99C8A563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1EA23A58-B01E-5B99-0EB4-96714D4AF19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FC80AFA-DDFA-C18E-7768-154245F7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634539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02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CCB4097-65E4-605E-F9D1-9DAA991B696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67EC6487-0C2E-08FA-7DC2-36AC9887DCB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0C63068-B4CA-BA4D-3570-CA48002E698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5624BEF4-B27D-581B-D543-BB8F899DB0B9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0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7850D-045C-7490-0685-71CD7F71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73FEAA-1744-7D0D-0FBA-4ED9B094440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B5D3E-13D2-DD81-81ED-ABC1F11C1EC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A464A-2158-3F0E-B71D-B4369D326FE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6A59935-7C6D-52D4-978D-251E109D4E7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EE931CF2-EB70-0116-E1D0-9BB62897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7276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03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ACF1FFA-383D-B645-0239-4AB22B0E3EC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04E1367-3822-09B4-8903-71F9B28F29D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8FBAE2D-A48B-EE6E-C648-F78DC54FAAC7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A9C26C4C-02D3-C1A2-AB38-940193B4F0C7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28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C616-2A02-CF9C-EF2B-9CC5AFCB7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E76F42A-16CD-6F60-C3D6-006FCADFE830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9FEB85-E2D4-DC42-A54C-EB4E5A0991E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A14E61-BCE0-57C0-F34B-56DF2FD96A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AD9247-9B6B-E661-A26D-03B1F6C2506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6248D19-A491-6E60-1D43-D0478B0F3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32038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04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C26B77D-E9FB-C375-958B-720433E2CC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87CAC1A-8ED3-1257-F573-12C34874B5D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BDAD8042-D52A-E84F-CEBD-5722D2DD3FD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D676F2F-1A8A-12F0-53D4-3BC68569B3AE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19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A189-7168-D1B3-8900-17E32EE8A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3E263FF-BCFD-8850-7B3B-B9430F453917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8D1F1B5-DB20-0494-E69F-D8EA7ED2640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F0DDE6-F126-C5FF-5217-4BA7D878504A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5D8CA4-A9EB-0347-2482-D47FD78ADAA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85BEE90E-DC73-5FCB-3EB6-0BD11498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11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05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95CF800-3078-3B37-674F-E6E30F43AF8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04CF3DD-730B-7983-6768-86356D0429D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1C10E416-9B8B-DD00-7516-68271AF80F53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01FCEA26-1BA1-03B6-24B8-37FA2CCA1015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62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7D68-E38D-0424-B436-DBE86C21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7674F4-E61B-4368-BE6C-D563FD767B4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84F08D-9C01-0471-8C41-E717DE4B7AD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922C9-69B3-DAE9-9949-DCF6F329AA1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82008F2-2AF3-FA14-BD6D-2BB7A1DB8858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5E00635A-EAAB-41DD-7F05-F2504F53B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562830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06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62287AB-B991-6C33-B440-778A16ADEA1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70C08C9-0741-71AC-A67D-7141B7CD86D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D3CE1858-79BE-FF50-0659-8AFF503861AD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3D6024C4-C15E-05A7-42BE-57E684E87F32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4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924-217B-8974-10FB-8E7DC3256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513AE37-1BAA-A32C-CC11-960C7F2453E5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0FD028E-96D9-1F9F-3ECE-8A76FDBFAA21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47A59B-479E-395F-48B5-F9353BB2D8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56B581A-5426-274D-A1CF-394AAB958CA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93893C83-B83F-B0BB-AB93-BC8A575EB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43322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07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B3CE3594-8DB6-60C6-851D-6E581B242F7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BFB8950-81FE-7F4D-A2D4-08DD79D4CC7E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045FC696-E82E-F706-E210-2D9571A4CD70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E33413FD-8AAE-34F2-7EA1-561BF39B352A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537E4-8EF4-AE26-A348-1F4A6EC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8CEE109-19EF-7BB3-4860-E358336015C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6FE82B-A449-22D4-E2B5-023268AAD8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E8B372-282E-AF44-8B03-A84E6F7859F3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AC4A98F-A226-5366-5E95-0A9F7AFDD4C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31ED0AE4-43AC-EAF2-3693-1CD2179E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86374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08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5584A42-BFF3-DBD8-A2F3-81471DFD395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99BA760-0270-81E8-C4F7-348BC3DDDB6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6E8E0240-E6AF-9CBF-95FC-71C3C609C4B8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849CF0CC-4202-7FCE-D5B8-E10B8E95F42B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73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B4E15-48DE-98A5-37CE-458060C7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97B551-AA49-EB1F-D94B-94AE6867A14C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007B0D0-E693-8075-14B6-8C515292FDF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431499-1F37-5E2C-3E06-70BFF54E838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6DA1B50-20EA-46C8-660F-DB144ABEBF4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01">
            <a:extLst>
              <a:ext uri="{FF2B5EF4-FFF2-40B4-BE49-F238E27FC236}">
                <a16:creationId xmlns:a16="http://schemas.microsoft.com/office/drawing/2014/main" id="{C583A6EF-4946-CAE3-38A2-DEAA5EB53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28193"/>
              </p:ext>
            </p:extLst>
          </p:nvPr>
        </p:nvGraphicFramePr>
        <p:xfrm>
          <a:off x="456293" y="1196814"/>
          <a:ext cx="409469" cy="34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69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09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86C467C-1D19-11E7-1635-AC0113DEC7E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BDE817-E149-2D9C-3B2C-3F84E60433C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KeywordBox">
            <a:extLst>
              <a:ext uri="{FF2B5EF4-FFF2-40B4-BE49-F238E27FC236}">
                <a16:creationId xmlns:a16="http://schemas.microsoft.com/office/drawing/2014/main" id="{EF5B6D98-4EC7-D534-B529-8724E789BEF1}"/>
              </a:ext>
            </a:extLst>
          </p:cNvPr>
          <p:cNvSpPr/>
          <p:nvPr/>
        </p:nvSpPr>
        <p:spPr>
          <a:xfrm>
            <a:off x="734307" y="1224212"/>
            <a:ext cx="8355275" cy="2954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err="1">
                <a:ln>
                  <a:solidFill>
                    <a:srgbClr val="FCAF17">
                      <a:lumMod val="75000"/>
                      <a:alpha val="0"/>
                    </a:srgbClr>
                  </a:solidFill>
                </a:ln>
                <a:solidFill>
                  <a:srgbClr val="6F655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KeywordBox</a:t>
            </a:r>
            <a:endParaRPr lang="en-US" altLang="ko-KR" sz="1400" b="1" dirty="0">
              <a:ln>
                <a:solidFill>
                  <a:srgbClr val="FCAF17">
                    <a:lumMod val="75000"/>
                    <a:alpha val="0"/>
                  </a:srgbClr>
                </a:solidFill>
              </a:ln>
              <a:solidFill>
                <a:srgbClr val="6F6558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BodyBox">
            <a:extLst>
              <a:ext uri="{FF2B5EF4-FFF2-40B4-BE49-F238E27FC236}">
                <a16:creationId xmlns:a16="http://schemas.microsoft.com/office/drawing/2014/main" id="{FA874767-7281-2962-23C5-91E05755179D}"/>
              </a:ext>
            </a:extLst>
          </p:cNvPr>
          <p:cNvSpPr/>
          <p:nvPr/>
        </p:nvSpPr>
        <p:spPr>
          <a:xfrm>
            <a:off x="430892" y="1661849"/>
            <a:ext cx="8658691" cy="4450714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BodyBox</a:t>
            </a:r>
            <a:endParaRPr lang="ko-KR" altLang="en-US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1675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12479</TotalTime>
  <Words>120</Words>
  <Application>Microsoft Office PowerPoint</Application>
  <PresentationFormat>A4 용지(210x297mm)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나눔고딕</vt:lpstr>
      <vt:lpstr>나눔고딕 ExtraBold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65</cp:revision>
  <dcterms:created xsi:type="dcterms:W3CDTF">2023-05-17T05:10:49Z</dcterms:created>
  <dcterms:modified xsi:type="dcterms:W3CDTF">2025-05-13T12:00:32Z</dcterms:modified>
</cp:coreProperties>
</file>