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45F"/>
    <a:srgbClr val="0268EE"/>
    <a:srgbClr val="3E536E"/>
    <a:srgbClr val="1263CE"/>
    <a:srgbClr val="0175EE"/>
    <a:srgbClr val="0053CF"/>
    <a:srgbClr val="00AEEF"/>
    <a:srgbClr val="2D2D2D"/>
    <a:srgbClr val="F7F3EE"/>
    <a:srgbClr val="18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>
        <p:scale>
          <a:sx n="100" d="100"/>
          <a:sy n="100" d="100"/>
        </p:scale>
        <p:origin x="822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08819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850D3847-ECD0-EBE0-F47C-62E490ADDF1D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66CB4-F8DD-33E8-A093-88C965BC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D14B14-B60C-4E6D-D9F2-2E0AFE3D8EF2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033FAD-49D8-2AB2-B41C-C555AEECD74E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8F4310-2D85-728F-3A99-A4545E18DA4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8C92C5F-1FF0-F9C8-F50C-1F8A05E9FEE0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06E7DE78-3FC4-060D-8A38-6773AD95C32D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D33C16E1-BBCB-427F-B2D9-3D11E490C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75890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674D7A5-AC8F-574E-98F3-612D7AF37C17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654E831-BF1D-DB19-30EB-B838181CCBA7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1D2AF6DB-0A93-3AD0-2E04-510240A4918D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87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4D6D0-0A03-562E-9F32-5CE37E80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95CD61B-01AD-4194-EF27-A90871543C12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33EA50E-9D2C-9BF5-ED64-70AE244DB85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10D3DD-7B71-F607-0D21-28F900DDE1A8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A2A91DD-EB02-B706-0D37-0AF0BE1A7A54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4A3AC133-E8A9-6DFA-831F-BA40954C820C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68C995-D9AB-2333-FCD7-50ED4C9EC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30243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11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811216C-06C7-C22A-F252-C04D8FD38127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6146C44-C583-DD16-8D94-B636BA38FFEC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0A271C77-B63B-41AC-ECB1-B96345C62053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98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0F17-6BA2-E604-4F2D-294E43E1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FC53515-310B-D328-3DBE-938EC28BCF5E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F169DB7-868D-1729-4D04-3F58367A5010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80D6E1-D07E-9B05-9D95-2BFE93DDFC5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FC41CCF-715C-9C38-A8EB-A3BC7458FAF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3D47983D-43FF-7E40-2103-CDE444BA0BBF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FB559A2-9D0D-483A-CB50-2BE2877FC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40290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7895F87-3D32-3FD1-33F3-333FFC76CC91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E14D467-F82B-FF52-4288-01AEE6748481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589CE459-3195-E07A-691C-6E5A5014D265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6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D4A7C-AFBB-9BAB-67FE-E1FD21858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85F8B75-9E6D-FC23-4359-516E27406064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AE5C40-05CD-8D01-EEDB-8AA9F92F4CE9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A13E47-0C84-F99A-6B6D-0A2DD24481E7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60DAE7C-C50E-6F1F-362C-5E256DDB1E2D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EBBDC6B6-7F70-FDC6-3F46-BC86D7B6D343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6D7361A5-E656-4718-6C41-C628ED95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86123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A66CEB0-8D94-1868-2788-3500FBF58064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208D769A-7CC7-B015-8361-D49C38CB65AE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17C0EC6D-59F0-884E-1682-4EE2EEEE0CB3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6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DC75-4D37-D90D-6280-6FB94A75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22789A5-AF05-2EE1-62F8-5ED32F4C0F69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91C556-A1AC-D0D7-C34F-6D38A7949963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A9A334-5ED3-5EE1-C586-E1A077ECB29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1F76FFF-6AB3-F443-E6C7-303D1A06561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70097033-9094-0CD6-E265-966E397B2391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C36AB91-E00F-8C9D-A83B-2B1C3B94A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63145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791DADC9-52BC-8EDF-C6B5-B5017EAD8E74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A26793C-A2DC-9AB4-68F0-10C933CACA3D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C014E4AD-F1F5-5CFE-7107-1E9B193F3742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61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63191-F326-C8FE-A5DC-E3832698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3309222-D029-7FA7-A134-892A22F3226E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454D484-D57D-580C-7962-E8EF307FC40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4028AD-68D6-21CD-E123-B99FAFC62509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2AE4AF5-2E3C-E77D-2FB2-0C768B5D1D3E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CA1E0ED3-DDDD-43AC-6E9E-DC63D14B3D0F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0F7C8E56-1AF3-367B-D712-EABDE0666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93066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7E096CCD-D920-5156-2AB0-AD43471F801F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A72F084-0BC6-CAFE-D97C-EB0E02EC0DA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6D17CF00-184F-AF38-947E-7EC6519898E0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2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DF88-3E08-0B52-25DE-E3234A912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89E7434-D77A-59E6-8720-E9C96105B8B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EC7D69-8EB0-CA19-E42A-4FE5D29E7CE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8EFDFC-0F9B-715D-3778-F20BEF40479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7CA6D9C-CC6F-0EC6-F8D2-B491DEA483AC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8CBDAAE4-39C5-049E-F456-6FB4ACA9E651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F58D94D-A6F5-CE7C-2077-6C5584964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99218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50FCDD5-85B5-921B-D396-12F85469D0A6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EEC5D3FE-BF03-CE94-CDCE-3358C441CEC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BBCBCA31-4EE6-1144-9BC4-F26B44119911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09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CBF3-BE00-93CB-BF4F-F54409B3D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8AF06D2-CD8A-AE42-9F0F-B7B6FABD03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43CC52-60B7-EC80-D152-55A8C594F8BF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084BB1-823E-7BBB-0E4D-3079967C2F9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BBD83E1-FC9B-F8AD-F44E-C6178F897EC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7EF60843-7060-C38B-27C5-381A0336DA47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B7B4C922-CAAB-CB7C-1AC6-6F6C20CE6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41435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0FA8A03C-7ED9-320A-36AF-72948E300EAB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DDFA6F2-0E54-7B6E-D740-CAD1E7107ECF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76E3B7F8-D06D-14C1-EE73-D9B325E06910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495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C480B-8EC9-9063-532C-2D30FC51A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B5E9D7A-880B-9962-EBCF-A58785674D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5496FDA-5CC7-5484-4980-B76363B9E41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653A5-DAAF-53C7-57A1-338A7F568F9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BFAD46D-752C-BFCF-164A-7D574595D31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782A09C1-C6E9-3E48-DFF8-41292B808201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A562327D-F7DD-DCC1-8053-7DB4201B3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19108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26B7D03-7210-D60A-ACA4-C5AF116F6D1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C1C5FF6F-D9BA-BF46-0EA6-CAA045EDEB7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82B972F5-AD17-D007-5F5F-80105FBBF352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8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AF907-DB02-E70C-A6ED-7647A1F29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D1B54D7-A376-E8E9-B2E9-3935C330975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107CEE2-B9CD-FABD-4697-83833BCAF4D3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9DC9C0-232D-24C8-4730-20BA36559A19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56072A4-D245-E79A-2076-1B37F20D15DD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E49CFA08-FC71-39E1-4DED-991534536AFC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6D43FFDA-0D9B-937F-B3FB-179B34B6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707124"/>
              </p:ext>
            </p:extLst>
          </p:nvPr>
        </p:nvGraphicFramePr>
        <p:xfrm>
          <a:off x="456293" y="1196814"/>
          <a:ext cx="397148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148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5222A59-C697-6AED-636B-1E3E7DEF517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E23D3A9A-3B80-7684-FFB5-15CDEA71B092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KeywordBox">
            <a:extLst>
              <a:ext uri="{FF2B5EF4-FFF2-40B4-BE49-F238E27FC236}">
                <a16:creationId xmlns:a16="http://schemas.microsoft.com/office/drawing/2014/main" id="{7379A4E6-C1A2-747C-7DCC-4358BC9652CC}"/>
              </a:ext>
            </a:extLst>
          </p:cNvPr>
          <p:cNvSpPr/>
          <p:nvPr/>
        </p:nvSpPr>
        <p:spPr>
          <a:xfrm>
            <a:off x="714852" y="1233940"/>
            <a:ext cx="2446020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KB금융 제목체 Light" panose="020B0303000000000000" pitchFamily="50" charset="-127"/>
                <a:ea typeface="KB금융 제목체 Light" panose="020B0303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KB금융 제목체 Light" panose="020B0303000000000000" pitchFamily="50" charset="-127"/>
              <a:ea typeface="KB금융 제목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65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12470</TotalTime>
  <Words>132</Words>
  <Application>Microsoft Office PowerPoint</Application>
  <PresentationFormat>A4 용지(210x297mm)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KB금융 제목체 Light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59</cp:revision>
  <dcterms:created xsi:type="dcterms:W3CDTF">2023-05-17T05:10:49Z</dcterms:created>
  <dcterms:modified xsi:type="dcterms:W3CDTF">2025-05-13T10:13:16Z</dcterms:modified>
</cp:coreProperties>
</file>