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5" r:id="rId2"/>
    <p:sldId id="416" r:id="rId3"/>
    <p:sldId id="417" r:id="rId4"/>
    <p:sldId id="418" r:id="rId5"/>
    <p:sldId id="419" r:id="rId6"/>
    <p:sldId id="420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92" userDrawn="1">
          <p15:clr>
            <a:srgbClr val="A4A3A4"/>
          </p15:clr>
        </p15:guide>
        <p15:guide id="2" orient="horz" pos="2976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CF"/>
    <a:srgbClr val="7F7F7F"/>
    <a:srgbClr val="F2F2F2"/>
    <a:srgbClr val="4B545F"/>
    <a:srgbClr val="0268EE"/>
    <a:srgbClr val="3E536E"/>
    <a:srgbClr val="1263CE"/>
    <a:srgbClr val="0175EE"/>
    <a:srgbClr val="00AEEF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>
        <p:scale>
          <a:sx n="100" d="100"/>
          <a:sy n="100" d="100"/>
        </p:scale>
        <p:origin x="1422" y="312"/>
      </p:cViewPr>
      <p:guideLst>
        <p:guide pos="3392"/>
        <p:guide orient="horz" pos="2976"/>
        <p:guide orient="horz" pos="2591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5E2220-79B2-DFFB-634C-061F8697C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4781"/>
          <a:stretch/>
        </p:blipFill>
        <p:spPr>
          <a:xfrm>
            <a:off x="0" y="0"/>
            <a:ext cx="9906000" cy="14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E4CC1-EB6E-9F81-0D42-A64FFB473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9435" y="548651"/>
            <a:ext cx="4029637" cy="10860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CBC9A9-5104-7877-673F-09A242CBEB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405" y="350880"/>
            <a:ext cx="1650916" cy="13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B691DA-42FC-EA11-3877-C7D5A86C4487}"/>
              </a:ext>
            </a:extLst>
          </p:cNvPr>
          <p:cNvSpPr/>
          <p:nvPr userDrawn="1"/>
        </p:nvSpPr>
        <p:spPr>
          <a:xfrm>
            <a:off x="1383316" y="0"/>
            <a:ext cx="8282517" cy="6858000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DD4F1F-4213-CD6F-1D83-4D38D149041E}"/>
              </a:ext>
            </a:extLst>
          </p:cNvPr>
          <p:cNvGrpSpPr/>
          <p:nvPr userDrawn="1"/>
        </p:nvGrpSpPr>
        <p:grpSpPr>
          <a:xfrm>
            <a:off x="8648734" y="6610815"/>
            <a:ext cx="1000091" cy="227991"/>
            <a:chOff x="8141157" y="6569240"/>
            <a:chExt cx="1000091" cy="227991"/>
          </a:xfrm>
        </p:grpSpPr>
        <p:pic>
          <p:nvPicPr>
            <p:cNvPr id="10" name="그림 9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D0380F72-2770-0C98-E18A-BE0A96287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AA0545-2A42-D441-7BBA-725CBF4332AB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2045C2-2D43-6ECC-24F8-CE209AAD5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00" y="6117207"/>
            <a:ext cx="745420" cy="5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>
            <a:extLst>
              <a:ext uri="{FF2B5EF4-FFF2-40B4-BE49-F238E27FC236}">
                <a16:creationId xmlns:a16="http://schemas.microsoft.com/office/drawing/2014/main" id="{EAA2FF8F-730B-C926-3373-616511FF59E3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9D681507-F0AA-29CB-73E5-56C8BD9878B3}"/>
              </a:ext>
            </a:extLst>
          </p:cNvPr>
          <p:cNvSpPr/>
          <p:nvPr userDrawn="1"/>
        </p:nvSpPr>
        <p:spPr>
          <a:xfrm>
            <a:off x="1" y="1010653"/>
            <a:ext cx="9906000" cy="5847347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C75D7-8953-AA47-2FB2-13948289B0A2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11" name="그림 10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9729C601-BAAB-3370-5EF9-4BF35A0C3C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A188A0-1206-CAA1-11EC-A242D0F8E922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912329-A9D9-5F55-3FD2-D5487FC4B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8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extLst>
              <a:ext uri="{FF2B5EF4-FFF2-40B4-BE49-F238E27FC236}">
                <a16:creationId xmlns:a16="http://schemas.microsoft.com/office/drawing/2014/main" id="{C5DB7CB7-6C00-7408-9625-F01185E81851}"/>
              </a:ext>
            </a:extLst>
          </p:cNvPr>
          <p:cNvSpPr/>
          <p:nvPr userDrawn="1"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6">
            <a:extLst>
              <a:ext uri="{FF2B5EF4-FFF2-40B4-BE49-F238E27FC236}">
                <a16:creationId xmlns:a16="http://schemas.microsoft.com/office/drawing/2014/main" id="{97C31502-B4EA-8EE9-9AD0-3013AA4C7AF6}"/>
              </a:ext>
            </a:extLst>
          </p:cNvPr>
          <p:cNvSpPr/>
          <p:nvPr userDrawn="1"/>
        </p:nvSpPr>
        <p:spPr>
          <a:xfrm>
            <a:off x="197400" y="1077122"/>
            <a:ext cx="9511200" cy="87753"/>
          </a:xfrm>
          <a:custGeom>
            <a:avLst/>
            <a:gdLst>
              <a:gd name="connsiteX0" fmla="*/ 0 w 9914400"/>
              <a:gd name="connsiteY0" fmla="*/ 0 h 0"/>
              <a:gd name="connsiteX1" fmla="*/ 9914400 w 9914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4400">
                <a:moveTo>
                  <a:pt x="0" y="0"/>
                </a:moveTo>
                <a:lnTo>
                  <a:pt x="9914400" y="0"/>
                </a:lnTo>
              </a:path>
            </a:pathLst>
          </a:custGeom>
          <a:ln w="28575">
            <a:solidFill>
              <a:srgbClr val="005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B481B8-7C36-227B-C62E-0B1B07359C31}"/>
              </a:ext>
            </a:extLst>
          </p:cNvPr>
          <p:cNvSpPr/>
          <p:nvPr userDrawn="1"/>
        </p:nvSpPr>
        <p:spPr>
          <a:xfrm rot="16200000" flipH="1">
            <a:off x="8826000" y="-5755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B45B37C4-4BF6-9905-2125-46A3BA37008E}"/>
              </a:ext>
            </a:extLst>
          </p:cNvPr>
          <p:cNvSpPr/>
          <p:nvPr userDrawn="1"/>
        </p:nvSpPr>
        <p:spPr>
          <a:xfrm rot="5400000" flipH="1">
            <a:off x="-1" y="5780878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7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F6A42A-B7B6-484E-9D75-8100845CADE9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71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논문 요약</a:t>
              </a:r>
              <a:endParaRPr kumimoji="0" lang="en-US" altLang="ko-KR" sz="11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B57F31F7-F920-AE19-C28C-B3C7006E2F50}"/>
              </a:ext>
            </a:extLst>
          </p:cNvPr>
          <p:cNvSpPr/>
          <p:nvPr/>
        </p:nvSpPr>
        <p:spPr>
          <a:xfrm>
            <a:off x="430892" y="1661849"/>
            <a:ext cx="8658691" cy="2054117"/>
          </a:xfrm>
          <a:prstGeom prst="roundRect">
            <a:avLst>
              <a:gd name="adj" fmla="val 32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765116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B08B08D-FE03-C82F-870C-AE1F43115965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84B5DE7B-1AE7-879A-70AF-512012EDFE84}"/>
              </a:ext>
            </a:extLst>
          </p:cNvPr>
          <p:cNvSpPr txBox="1"/>
          <p:nvPr/>
        </p:nvSpPr>
        <p:spPr>
          <a:xfrm>
            <a:off x="163613" y="394980"/>
            <a:ext cx="954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53C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0053C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F252AEF7-2D14-23DE-DFDA-9AD59D9BF66E}"/>
              </a:ext>
            </a:extLst>
          </p:cNvPr>
          <p:cNvSpPr/>
          <p:nvPr/>
        </p:nvSpPr>
        <p:spPr>
          <a:xfrm>
            <a:off x="865762" y="1224212"/>
            <a:ext cx="8223820" cy="2954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1C4F9-CDFC-A8A1-7E75-787AFD485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F916E40-EED7-3B72-6802-82E2129908B3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011FBCC-AE1A-98C8-B2C5-E99DE52DDD7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BA8379-5910-4630-6279-B01B257ADB7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논문 요약</a:t>
              </a:r>
              <a:endParaRPr kumimoji="0" lang="en-US" altLang="ko-KR" sz="11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54AF25A-A6DC-90B6-4402-5AF24E497FF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14C25897-C1AA-CFF4-B54B-818E9C53CF1C}"/>
              </a:ext>
            </a:extLst>
          </p:cNvPr>
          <p:cNvSpPr/>
          <p:nvPr/>
        </p:nvSpPr>
        <p:spPr>
          <a:xfrm>
            <a:off x="430892" y="1661849"/>
            <a:ext cx="8658691" cy="2054117"/>
          </a:xfrm>
          <a:prstGeom prst="roundRect">
            <a:avLst>
              <a:gd name="adj" fmla="val 32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DBF5476-A952-AA5C-C285-2CACA0836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534684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02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ABCFCE9A-E6A8-1936-4A9C-FFFBBC7104E8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4E365AD-38D4-EB56-839F-5297E57AD0CB}"/>
              </a:ext>
            </a:extLst>
          </p:cNvPr>
          <p:cNvSpPr txBox="1"/>
          <p:nvPr/>
        </p:nvSpPr>
        <p:spPr>
          <a:xfrm>
            <a:off x="163613" y="394980"/>
            <a:ext cx="954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53C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0053C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42C39CE0-CAA9-6DAC-BEA4-08D85BA9EDAA}"/>
              </a:ext>
            </a:extLst>
          </p:cNvPr>
          <p:cNvSpPr/>
          <p:nvPr/>
        </p:nvSpPr>
        <p:spPr>
          <a:xfrm>
            <a:off x="865762" y="1224212"/>
            <a:ext cx="8223820" cy="2954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0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93ABD-45AE-3089-9AF8-F1E64F477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DBE7361-7EEB-6C9E-D163-17E8CDCEF64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C9AE8FB-EF14-D07F-17E1-BF18E7EA5CE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5B7AEB-3061-F4C1-8130-49A38CC56137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논문 요약</a:t>
              </a:r>
              <a:endParaRPr kumimoji="0" lang="en-US" altLang="ko-KR" sz="11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45AE743-CD2D-7051-1683-8D32EB020531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DF8226F7-790C-5735-80B6-B412D704AA3B}"/>
              </a:ext>
            </a:extLst>
          </p:cNvPr>
          <p:cNvSpPr/>
          <p:nvPr/>
        </p:nvSpPr>
        <p:spPr>
          <a:xfrm>
            <a:off x="430892" y="1661849"/>
            <a:ext cx="8658691" cy="2054117"/>
          </a:xfrm>
          <a:prstGeom prst="roundRect">
            <a:avLst>
              <a:gd name="adj" fmla="val 32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952DF768-5F17-51E5-92FE-556961C56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5864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03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96EB6BC8-D63C-9A4F-C86E-EE1C86FD461C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C77F4045-0670-1DEF-EB17-8E3EA8A088A3}"/>
              </a:ext>
            </a:extLst>
          </p:cNvPr>
          <p:cNvSpPr txBox="1"/>
          <p:nvPr/>
        </p:nvSpPr>
        <p:spPr>
          <a:xfrm>
            <a:off x="163613" y="394980"/>
            <a:ext cx="954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53C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0053C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FBC86F12-1D21-9852-32F3-18570DE4D493}"/>
              </a:ext>
            </a:extLst>
          </p:cNvPr>
          <p:cNvSpPr/>
          <p:nvPr/>
        </p:nvSpPr>
        <p:spPr>
          <a:xfrm>
            <a:off x="865762" y="1224212"/>
            <a:ext cx="8223820" cy="2954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72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16864-B275-194A-D0CE-ADED9C103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DA06FEC-9F1E-AD03-ACA1-4A6233F5676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D9FEED1-A2A1-F621-699A-DBC8552F9D8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90E6FB-7A84-9B5B-10AF-88D21FA9127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논문 요약</a:t>
              </a:r>
              <a:endParaRPr kumimoji="0" lang="en-US" altLang="ko-KR" sz="11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5B1FF69-915C-7579-28FF-2A093338DE2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676BC130-A390-57F6-2820-BE2C46942118}"/>
              </a:ext>
            </a:extLst>
          </p:cNvPr>
          <p:cNvSpPr/>
          <p:nvPr/>
        </p:nvSpPr>
        <p:spPr>
          <a:xfrm>
            <a:off x="430892" y="1661849"/>
            <a:ext cx="8658691" cy="2054117"/>
          </a:xfrm>
          <a:prstGeom prst="roundRect">
            <a:avLst>
              <a:gd name="adj" fmla="val 32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AE2BD5C1-E7CB-7E4B-6528-A64D82548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6105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04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3337C284-25F0-4D7F-AECC-850669653168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871C751C-25FE-13B3-F793-39E922ED6EA2}"/>
              </a:ext>
            </a:extLst>
          </p:cNvPr>
          <p:cNvSpPr txBox="1"/>
          <p:nvPr/>
        </p:nvSpPr>
        <p:spPr>
          <a:xfrm>
            <a:off x="163613" y="394980"/>
            <a:ext cx="954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53C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0053C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36FDB4E8-ED84-E369-2298-CA63E0F08570}"/>
              </a:ext>
            </a:extLst>
          </p:cNvPr>
          <p:cNvSpPr/>
          <p:nvPr/>
        </p:nvSpPr>
        <p:spPr>
          <a:xfrm>
            <a:off x="865762" y="1224212"/>
            <a:ext cx="8223820" cy="2954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25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494AA-E45F-CFCB-77D6-E144E9D05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CCDB4E4-A63D-600B-6B89-EA6C099A5CB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DF172CF-E45D-1373-6003-675CABBBE146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6B7E09-9203-4DBA-45CB-E2525EA6A7EA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논문 요약</a:t>
              </a:r>
              <a:endParaRPr kumimoji="0" lang="en-US" altLang="ko-KR" sz="11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815AD2C-EE51-1541-A12A-CEDA5723ACC5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D93229D6-15B0-2C8B-ECCA-9A6A6DCD2A45}"/>
              </a:ext>
            </a:extLst>
          </p:cNvPr>
          <p:cNvSpPr/>
          <p:nvPr/>
        </p:nvSpPr>
        <p:spPr>
          <a:xfrm>
            <a:off x="430892" y="1661849"/>
            <a:ext cx="8658691" cy="2054117"/>
          </a:xfrm>
          <a:prstGeom prst="roundRect">
            <a:avLst>
              <a:gd name="adj" fmla="val 32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F2EEA3F-A2CB-8BEA-5F22-C14870050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54927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05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8EA78D4D-6F2A-5656-8459-E372FCD3EE74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4A045C8B-3E25-DF04-3BE7-42318F16685C}"/>
              </a:ext>
            </a:extLst>
          </p:cNvPr>
          <p:cNvSpPr txBox="1"/>
          <p:nvPr/>
        </p:nvSpPr>
        <p:spPr>
          <a:xfrm>
            <a:off x="163613" y="394980"/>
            <a:ext cx="954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53C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0053C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AD11F8E4-D1CF-86D7-8B2D-2913D8CD73C9}"/>
              </a:ext>
            </a:extLst>
          </p:cNvPr>
          <p:cNvSpPr/>
          <p:nvPr/>
        </p:nvSpPr>
        <p:spPr>
          <a:xfrm>
            <a:off x="865762" y="1224212"/>
            <a:ext cx="8223820" cy="2954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21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560EA-860C-2843-C56B-464C72DF7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731B41E-7478-B74F-4D41-D96B2246E9CD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BBD0A5B-E20E-A4B1-7C4A-1D0D3EF71B80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47CB7A-4FFB-9DD8-5845-A906EFC46E69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논문 요약</a:t>
              </a:r>
              <a:endParaRPr kumimoji="0" lang="en-US" altLang="ko-KR" sz="11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1"/>
                </a:gradFill>
                <a:effectLst/>
                <a:uLnTx/>
                <a:uFillTx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4CB4082-A42B-31FE-434F-5AE0B56811C3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7252BD11-AC28-0556-1683-D7B4205E0AF1}"/>
              </a:ext>
            </a:extLst>
          </p:cNvPr>
          <p:cNvSpPr/>
          <p:nvPr/>
        </p:nvSpPr>
        <p:spPr>
          <a:xfrm>
            <a:off x="430892" y="1661849"/>
            <a:ext cx="8658691" cy="2054117"/>
          </a:xfrm>
          <a:prstGeom prst="roundRect">
            <a:avLst>
              <a:gd name="adj" fmla="val 322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64CE63E9-A9CC-962E-E0AC-AB601921A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15724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06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EE1D40E9-9387-A7D0-E870-E183AD53AE0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F17D3FE6-0640-94B9-5BC5-52FB15AA5564}"/>
              </a:ext>
            </a:extLst>
          </p:cNvPr>
          <p:cNvSpPr txBox="1"/>
          <p:nvPr/>
        </p:nvSpPr>
        <p:spPr>
          <a:xfrm>
            <a:off x="163613" y="394980"/>
            <a:ext cx="954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53C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0053C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04B19BDB-A565-3A91-2C49-06A4C0FEE3E0}"/>
              </a:ext>
            </a:extLst>
          </p:cNvPr>
          <p:cNvSpPr/>
          <p:nvPr/>
        </p:nvSpPr>
        <p:spPr>
          <a:xfrm>
            <a:off x="865762" y="1224212"/>
            <a:ext cx="8223820" cy="2954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654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12492</TotalTime>
  <Words>48</Words>
  <Application>Microsoft Office PowerPoint</Application>
  <PresentationFormat>A4 용지(210x297mm)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나눔고딕</vt:lpstr>
      <vt:lpstr>나눔고딕 ExtraBold</vt:lpstr>
      <vt:lpstr>맑은 고딕 Semilight</vt:lpstr>
      <vt:lpstr>Arial</vt:lpstr>
      <vt:lpstr>Calibri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이현우/_교수_교육학과</dc:creator>
  <cp:lastModifiedBy>Ming J</cp:lastModifiedBy>
  <cp:revision>71</cp:revision>
  <dcterms:created xsi:type="dcterms:W3CDTF">2023-05-17T05:10:49Z</dcterms:created>
  <dcterms:modified xsi:type="dcterms:W3CDTF">2025-06-12T17:08:39Z</dcterms:modified>
</cp:coreProperties>
</file>