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5" r:id="rId3"/>
    <p:sldId id="266"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7" d="100"/>
          <a:sy n="67" d="100"/>
        </p:scale>
        <p:origin x="644"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6/26/2021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6/26/2021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6/26/2021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6/26/2021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6/26/2021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6/26/2021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6/26/2021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6/26/2021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6/26/2021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6/26/2021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6/26/2021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6/26/2021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LAPWORLD</a:t>
            </a:r>
            <a:endParaRPr dirty="0"/>
          </a:p>
        </p:txBody>
      </p:sp>
      <p:sp>
        <p:nvSpPr>
          <p:cNvPr id="3" name="Subtitle 2"/>
          <p:cNvSpPr>
            <a:spLocks noGrp="1"/>
          </p:cNvSpPr>
          <p:nvPr>
            <p:ph type="subTitle" idx="1"/>
          </p:nvPr>
        </p:nvSpPr>
        <p:spPr/>
        <p:txBody>
          <a:bodyPr/>
          <a:lstStyle/>
          <a:p>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7368" y="332656"/>
            <a:ext cx="9144000" cy="955576"/>
          </a:xfrm>
        </p:spPr>
        <p:txBody>
          <a:bodyPr/>
          <a:lstStyle/>
          <a:p>
            <a:r>
              <a:rPr lang="en-US" dirty="0"/>
              <a:t>FEATURES:</a:t>
            </a:r>
            <a:endParaRPr dirty="0"/>
          </a:p>
        </p:txBody>
      </p:sp>
      <p:sp>
        <p:nvSpPr>
          <p:cNvPr id="14" name="Content Placeholder 13"/>
          <p:cNvSpPr>
            <a:spLocks noGrp="1"/>
          </p:cNvSpPr>
          <p:nvPr>
            <p:ph idx="1"/>
          </p:nvPr>
        </p:nvSpPr>
        <p:spPr>
          <a:xfrm>
            <a:off x="479376" y="1288232"/>
            <a:ext cx="10188624" cy="5309120"/>
          </a:xfrm>
        </p:spPr>
        <p:txBody>
          <a:bodyPr>
            <a:normAutofit fontScale="92500" lnSpcReduction="10000"/>
          </a:bodyPr>
          <a:lstStyle/>
          <a:p>
            <a:r>
              <a:rPr lang="en-US" dirty="0"/>
              <a:t>One-stop portal for all laptop maniacs! The problem it solves: The paper-printed product brochures were the only medium for marketing to convey the ideas of the products to the community. These pamphlets bring memories of those bygone days. But in this Internet era, digital communication has become the key for all sources. Also, the spread of Corona has made people choose contactless services. So we all decided to design a user-friendly catalog website exclusively for laptops and processors, namely the "Lap World" which brings the best laptops under a single roof. Our website includes four sections. </a:t>
            </a:r>
          </a:p>
          <a:p>
            <a:r>
              <a:rPr lang="en-US" dirty="0"/>
              <a:t>HOME - This is the landing page of the website. It is designed in an attractive way to grab the attention of the viewers. It also has an option for a subscription to the newsletter.</a:t>
            </a:r>
          </a:p>
          <a:p>
            <a:r>
              <a:rPr lang="en-US" dirty="0"/>
              <a:t> BRANDS-This section contains the latest brands of laptops available in the markets . Further, different varieties of laptops under a specific brand are specified with their prices on various platforms with valuable feedbacks and reviews.</a:t>
            </a:r>
          </a:p>
          <a:p>
            <a:r>
              <a:rPr lang="en-US" dirty="0"/>
              <a:t> CONTACT- Here, the contact details of the website are provided. In addition to that, various social media handles of the website are also provided. </a:t>
            </a:r>
          </a:p>
          <a:p>
            <a:r>
              <a:rPr lang="en-US" dirty="0"/>
              <a:t>COMMENTS- We are always open to constructive criticisms to make our viewers feel happy. This section is all about how customers feel about the website. Here, they can share their valuable comments.</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CHANGES MADE PURPOSED FEATURE</a:t>
            </a:r>
            <a:endParaRPr sz="4000" dirty="0"/>
          </a:p>
        </p:txBody>
      </p:sp>
      <p:sp>
        <p:nvSpPr>
          <p:cNvPr id="4" name="Content Placeholder 3">
            <a:extLst>
              <a:ext uri="{FF2B5EF4-FFF2-40B4-BE49-F238E27FC236}">
                <a16:creationId xmlns:a16="http://schemas.microsoft.com/office/drawing/2014/main" id="{927B3FC0-0F2C-4D23-893E-7BF615746E6F}"/>
              </a:ext>
            </a:extLst>
          </p:cNvPr>
          <p:cNvSpPr>
            <a:spLocks noGrp="1"/>
          </p:cNvSpPr>
          <p:nvPr>
            <p:ph idx="1"/>
          </p:nvPr>
        </p:nvSpPr>
        <p:spPr/>
        <p:txBody>
          <a:bodyPr>
            <a:normAutofit/>
          </a:bodyPr>
          <a:lstStyle/>
          <a:p>
            <a:r>
              <a:rPr lang="en-US" sz="2800" dirty="0"/>
              <a:t>FAQ session has been added to make our website- user friendly.</a:t>
            </a:r>
          </a:p>
          <a:p>
            <a:r>
              <a:rPr lang="en-US" sz="2800" dirty="0"/>
              <a:t>We have an idea to include the add to cart  section in the website.</a:t>
            </a:r>
            <a:endParaRPr lang="en-IN" sz="2800" dirty="0"/>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EXTRA ADDED FEATURES</a:t>
            </a:r>
            <a:endParaRPr sz="4400" dirty="0"/>
          </a:p>
        </p:txBody>
      </p:sp>
      <p:sp>
        <p:nvSpPr>
          <p:cNvPr id="7" name="Content Placeholder 6">
            <a:extLst>
              <a:ext uri="{FF2B5EF4-FFF2-40B4-BE49-F238E27FC236}">
                <a16:creationId xmlns:a16="http://schemas.microsoft.com/office/drawing/2014/main" id="{26DD139E-8DA1-4DC7-B39E-99AD547D01DB}"/>
              </a:ext>
            </a:extLst>
          </p:cNvPr>
          <p:cNvSpPr>
            <a:spLocks noGrp="1"/>
          </p:cNvSpPr>
          <p:nvPr>
            <p:ph idx="1"/>
          </p:nvPr>
        </p:nvSpPr>
        <p:spPr/>
        <p:txBody>
          <a:bodyPr/>
          <a:lstStyle/>
          <a:p>
            <a:r>
              <a:rPr lang="en-US" sz="3600" dirty="0"/>
              <a:t>To have a classy for our users we have implemented the Glass morphism in our background</a:t>
            </a:r>
          </a:p>
          <a:p>
            <a:r>
              <a:rPr lang="en-US" sz="3600" dirty="0"/>
              <a:t>Specifications has been more responsive</a:t>
            </a:r>
          </a:p>
          <a:p>
            <a:r>
              <a:rPr lang="en-US" sz="3600" dirty="0"/>
              <a:t>To get a wide range of idea about laptop and their </a:t>
            </a:r>
            <a:r>
              <a:rPr lang="en-US" sz="3600" dirty="0" err="1"/>
              <a:t>specificationswhich</a:t>
            </a:r>
            <a:r>
              <a:rPr lang="en-US" sz="3600" dirty="0"/>
              <a:t> are more informative for buyers</a:t>
            </a:r>
          </a:p>
          <a:p>
            <a:endParaRPr lang="en-IN" dirty="0"/>
          </a:p>
        </p:txBody>
      </p:sp>
    </p:spTree>
    <p:extLst>
      <p:ext uri="{BB962C8B-B14F-4D97-AF65-F5344CB8AC3E}">
        <p14:creationId xmlns:p14="http://schemas.microsoft.com/office/powerpoint/2010/main" val="414526139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57</TotalTime>
  <Words>325</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Candara</vt:lpstr>
      <vt:lpstr>Consolas</vt:lpstr>
      <vt:lpstr>Tech Computer 16x9</vt:lpstr>
      <vt:lpstr>LAPWORLD</vt:lpstr>
      <vt:lpstr>FEATURES:</vt:lpstr>
      <vt:lpstr>CHANGES MADE PURPOSED FEATURE</vt:lpstr>
      <vt:lpstr>EXTRA ADDED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LAPWORLD</dc:title>
  <dc:creator>poorna shivani</dc:creator>
  <cp:lastModifiedBy>poorna shivani</cp:lastModifiedBy>
  <cp:revision>3</cp:revision>
  <dcterms:created xsi:type="dcterms:W3CDTF">2021-06-26T05:43:39Z</dcterms:created>
  <dcterms:modified xsi:type="dcterms:W3CDTF">2021-06-26T06:41:25Z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