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939" y="-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B1114A-510B-435B-9ABC-5A55CCB22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5452AA-68C0-46BA-8741-BA372FB42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E75340-6DFF-409F-BBA8-F76FC9C27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81FF-0A5D-46C6-A7B3-93913DCCD28C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4CEE5A-DD79-4B56-BC10-509A6C892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A5A625-5740-4088-A999-228CADFE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8A477-512A-4E7C-A3F8-111E118980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930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F82C2-BDA8-424C-8EEF-162D0EB8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0CDD9D-8AA8-470C-909A-0122EBD7E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947CB3-4937-42E3-AA71-790602C41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81FF-0A5D-46C6-A7B3-93913DCCD28C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494C24-EB51-4C8A-8F3A-4583F6AB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2AB0B5-F136-47E9-BCCC-1C6E2CA58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8A477-512A-4E7C-A3F8-111E118980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54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7339EA-990A-4A00-A19D-7DD49BE0F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D68DECB-1033-4A40-829E-8B3969331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2B4514-4842-4B0B-B83C-84487D413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81FF-0A5D-46C6-A7B3-93913DCCD28C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57785C-F9D2-477B-8D23-37CC71072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498A2C-0E4D-4DFB-BBA2-D4A3C56A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8A477-512A-4E7C-A3F8-111E118980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37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7B51C-D5B2-4FD5-9F5C-DEBD9A572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E3D97C-483C-4799-B192-FC80BEB96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806A2C-9A83-47C9-834F-DB34CE220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81FF-0A5D-46C6-A7B3-93913DCCD28C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EF9905-6405-432C-A585-2DED4F3C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EAFEDE-C239-4BA4-A393-0D49112E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8A477-512A-4E7C-A3F8-111E118980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688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A5078-D3B6-49FA-B4CB-2F6591D93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5F9FEF-F4AA-44CF-A11E-09FC0722D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3DF083-5232-44E9-BC18-581BDA9E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81FF-0A5D-46C6-A7B3-93913DCCD28C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70FCBD-A8AB-4BF6-B73E-AA5F8DAA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CF4751-D3AA-42EC-A82B-E0089384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8A477-512A-4E7C-A3F8-111E118980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830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BA882-ECD4-4402-BBE4-A4096E4B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F2FBE6-E3F4-49FD-9379-BC571EA05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F39C94-520E-4E23-8B03-F7BF55B2D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E8BCFE-B2FA-4249-BDAA-601AA59C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81FF-0A5D-46C6-A7B3-93913DCCD28C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4ABFCC-3025-4CA8-AF72-170E2FB3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0BC5C19-98F0-418A-B9B2-1715C7052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8A477-512A-4E7C-A3F8-111E118980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207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CB8A8-AFB1-4FE7-AD6E-6A61507FA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37AFD8-2B98-4B3C-AC4C-E4AA2F4BD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C8F40C-1E9C-466B-AC1E-23F648648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11EF695-5921-4DF0-8A7C-F603995FD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C0B897-2544-4BF4-916D-31C5A759F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5DF7D2-D616-41FB-9EDC-5F30E5EF4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81FF-0A5D-46C6-A7B3-93913DCCD28C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9C7B9C-B624-42AE-B1FF-2A48A3F5B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3971339-3D2D-4113-AEB3-97476C8D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8A477-512A-4E7C-A3F8-111E118980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617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5681C-4CE9-412F-B98B-B76A287BA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489849A-6469-40B5-8A53-DE458FE35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81FF-0A5D-46C6-A7B3-93913DCCD28C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1B8D4F0-6B5E-43BE-B6A1-5C9EB7D4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6015B25-9995-46BD-8D01-F80C0A74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8A477-512A-4E7C-A3F8-111E118980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644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862C169-5A1D-4689-A366-FF3AFD8CC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81FF-0A5D-46C6-A7B3-93913DCCD28C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3DEA1A-7E4F-4DFE-9489-278C95BDD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5B6E65-9444-488D-B7D8-167FA535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8A477-512A-4E7C-A3F8-111E118980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162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C9667-7FB4-4FF5-AE52-725E935F8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1ECBD1-727A-4484-8459-7B46C2170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6F9257-A392-4258-91B4-FECE0C0BD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9CF12F-F44E-4890-83BD-9C357D1E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81FF-0A5D-46C6-A7B3-93913DCCD28C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599280-1025-4B6D-BF9B-A055CFD96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9B8AFF-6D4D-4A5A-820D-D372EE9C2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8A477-512A-4E7C-A3F8-111E118980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248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32D3E-13DF-4E15-8BEC-92A7F59F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54688E2-8071-4A5A-9478-0893386F3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84EDB1-4D15-4C8F-9398-8A5A59A59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65A4A3-A7A9-46A4-A4EB-601BB9590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81FF-0A5D-46C6-A7B3-93913DCCD28C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695B30-D1FB-49BA-A5A8-F0D4FE1E9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6B5C82-B08F-4825-89F3-06E4AB7E5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8A477-512A-4E7C-A3F8-111E118980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894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5DBFAB3-AE48-469E-951C-4E659D50E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AB2559-7A02-4964-8A3D-7319C4BDB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A7F837-2A22-4BA2-BC05-C92DE01D5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481FF-0A5D-46C6-A7B3-93913DCCD28C}" type="datetimeFigureOut">
              <a:rPr lang="es-ES" smtClean="0"/>
              <a:t>14/04/2024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C4D06-DCFE-489A-A88B-E15BA3ABE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DADC4D-7BBB-4F59-9D9C-4AB50E7DF9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8A477-512A-4E7C-A3F8-111E118980F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20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5C39BA4-7EC2-4BAB-995C-01D1ACF2C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2100262"/>
            <a:ext cx="3429000" cy="26574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31B7142-A205-4054-A568-D168CA217A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1" b="8307"/>
          <a:stretch/>
        </p:blipFill>
        <p:spPr>
          <a:xfrm>
            <a:off x="5194934" y="2817529"/>
            <a:ext cx="1019175" cy="114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044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Junior M. Lara T.</dc:creator>
  <cp:lastModifiedBy>Junior M. Lara T.</cp:lastModifiedBy>
  <cp:revision>3</cp:revision>
  <dcterms:created xsi:type="dcterms:W3CDTF">2024-04-14T20:51:22Z</dcterms:created>
  <dcterms:modified xsi:type="dcterms:W3CDTF">2024-04-15T03:41:39Z</dcterms:modified>
</cp:coreProperties>
</file>