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D2328-8337-4526-B4F8-F4107F791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B8F87-6A3D-42C7-9DC4-8221A0959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2A49D-9121-43CC-8162-BD3641FF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63C73-6CE9-45FF-BABC-F778FCAB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3E658-6336-4E2B-A00F-EAA85D14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5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DB0A7-D33A-4EC6-96EF-303D0AB1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2BDBE-DDD2-40A1-8084-9F7DE5FA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5F31E-82F0-4EE4-B511-EC76CF1F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BF5EB-8353-48B4-BAE1-B453AB8E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E1BBF-32F0-43DE-A1AE-A32FB8FE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9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A8D281-386E-4E61-8E71-58B282C41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877A5F-B063-4B5D-96D1-5DD27E6C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55985-7DDC-4687-A491-C35234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E7508-3BDF-40A8-89A4-BA160912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2431E-911E-40D2-B08D-FDB2D5F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95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50D57-DA9A-4AB0-A128-0CEEB8C5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3989D-498C-44DF-A267-C3B6DF45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728C1-FED9-4390-ADA4-308C4E46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F6FA9-89B3-4B97-95EC-B897E815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A6160-2DDB-4CAC-94C4-FC976C9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403A-631E-48CE-B5BE-B7EF1FF3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05E909-8A74-4E99-8598-15E75F9E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941D1-8D4D-4284-88B7-70526997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EC026-6B51-4815-803F-6193782B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38723-D97B-4564-ADA1-6E2605E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4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7B9DD-BD74-42D9-A2DC-33543A7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F5BB8-14F8-4DC1-8C13-87E525F3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60C39F-04B8-4EBB-AE47-A5568973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B2DB4-93BD-4B5F-AAEB-3CD71347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DF1EAF-8232-4B80-A6B5-03367ECB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74450D-B451-4C1A-8345-69D365E5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96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1E680-3EE4-42C9-8BC4-E6697794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348C3F-FB2C-43BE-B03F-60CF6DA5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4F65D5-CD7C-4209-9F61-668AD3C5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8E4335-2654-4F45-9AFE-5CB830E1D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1BBB79-7837-4CD3-9EDE-EA87115F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4F1002-76BC-4AD2-9248-B1863E11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B1446D-BBF4-4952-9102-5206EA18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865732-9811-45BC-9212-F5DAA54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4E59E-9462-489C-984E-25D4982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7890BB-A049-4024-9FBA-B32207B6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193B45-A0D9-47BE-9709-CB9B3D39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F26B1-E7DD-4D7F-AFC7-7774FD02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9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E1FE1A-2D94-4D4F-85B1-F880DBB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69F637-205C-458A-B9E2-A3ACB6A9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6B014E-5F86-4ED5-80E1-E00CF0BE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3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98BC5-121E-4F60-BDFA-16717FA9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D78F4-B8D1-4239-B14A-671212EE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50C3AD-1513-49F8-A16B-F933D71C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FD331-1BB8-4B1D-9536-85152633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1C71A5-D412-4E7F-8DF4-BD93258C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D1FD0-464D-46BE-9129-8F4676E4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07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9825-15ED-4321-861E-E2D3386C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D0CD58-F17B-49F2-B01D-FED9BD531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F9E890-E7FB-421C-AB33-0074CCFEB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1DDF6-80ED-4273-8297-506BFF1A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F2B9A-5D59-436E-AC0C-7838B2B8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6A51B8-92F5-40C6-8625-8EAD1DCC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02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4B5AFD-35BF-4FEB-9708-FE53255D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62BF38-9B53-4770-8481-2AA818BD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3C625A-61D0-4B28-8CAD-375165472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601B-093C-486C-BB98-74C183FB29CB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C1C10-4B40-4088-BEBC-C4220555B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CB60C-A78B-4A85-B3B4-9840C0DF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C9DD-6221-4D93-87B7-ACDB74780B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67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845404A2-7047-43B0-BC25-D1A8244AD1A2}"/>
              </a:ext>
            </a:extLst>
          </p:cNvPr>
          <p:cNvGrpSpPr/>
          <p:nvPr/>
        </p:nvGrpSpPr>
        <p:grpSpPr>
          <a:xfrm>
            <a:off x="6449075" y="264961"/>
            <a:ext cx="5742925" cy="4041845"/>
            <a:chOff x="3357445" y="700390"/>
            <a:chExt cx="5742925" cy="4041845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821C105-B230-46A5-A54B-CC2677F2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609" y="700391"/>
              <a:ext cx="1235413" cy="1381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617B36D-D70B-497F-8C01-ECFF410AD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07022" y="700390"/>
              <a:ext cx="3287948" cy="12159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CB19FCF-E0C5-40EB-BDC7-6A8D4181C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9557" y="1916349"/>
              <a:ext cx="1235413" cy="1381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FB59F004-3CDF-4CAA-B6CD-A46390F50C55}"/>
                </a:ext>
              </a:extLst>
            </p:cNvPr>
            <p:cNvCxnSpPr/>
            <p:nvPr/>
          </p:nvCxnSpPr>
          <p:spPr>
            <a:xfrm>
              <a:off x="3871609" y="2081719"/>
              <a:ext cx="0" cy="6322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74E8ECB-8017-40F1-8814-1A16A81A4875}"/>
                </a:ext>
              </a:extLst>
            </p:cNvPr>
            <p:cNvCxnSpPr>
              <a:cxnSpLocks/>
            </p:cNvCxnSpPr>
            <p:nvPr/>
          </p:nvCxnSpPr>
          <p:spPr>
            <a:xfrm>
              <a:off x="8401013" y="1916349"/>
              <a:ext cx="0" cy="1444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A116775-E539-4412-9905-91F9F68E0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9556" y="3360906"/>
              <a:ext cx="1235413" cy="1381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31FB9E7-91E6-47C2-93FD-99F28E588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71609" y="2714017"/>
              <a:ext cx="3300919" cy="20282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DB49991-CA00-4ADE-B98A-C985699B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871609" y="2101172"/>
              <a:ext cx="3287948" cy="12159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E5175B6-7084-47BC-82B2-15E4BF46AB2A}"/>
                </a:ext>
              </a:extLst>
            </p:cNvPr>
            <p:cNvCxnSpPr>
              <a:cxnSpLocks/>
            </p:cNvCxnSpPr>
            <p:nvPr/>
          </p:nvCxnSpPr>
          <p:spPr>
            <a:xfrm>
              <a:off x="7166042" y="3297678"/>
              <a:ext cx="0" cy="1444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C5CF93C-AB4C-4735-966B-5E498DE5EE63}"/>
                </a:ext>
              </a:extLst>
            </p:cNvPr>
            <p:cNvCxnSpPr>
              <a:cxnSpLocks/>
            </p:cNvCxnSpPr>
            <p:nvPr/>
          </p:nvCxnSpPr>
          <p:spPr>
            <a:xfrm>
              <a:off x="5107022" y="700390"/>
              <a:ext cx="0" cy="60797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FA93EBB-7387-41E8-8AF8-5A6FD0F03B71}"/>
                </a:ext>
              </a:extLst>
            </p:cNvPr>
            <p:cNvCxnSpPr/>
            <p:nvPr/>
          </p:nvCxnSpPr>
          <p:spPr>
            <a:xfrm flipV="1">
              <a:off x="3871609" y="1308369"/>
              <a:ext cx="1235413" cy="140078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5B5E13BD-EF77-416D-BE48-FABE92A61A57}"/>
                </a:ext>
              </a:extLst>
            </p:cNvPr>
            <p:cNvCxnSpPr/>
            <p:nvPr/>
          </p:nvCxnSpPr>
          <p:spPr>
            <a:xfrm>
              <a:off x="5107022" y="1308369"/>
              <a:ext cx="3287947" cy="2008762"/>
            </a:xfrm>
            <a:prstGeom prst="line">
              <a:avLst/>
            </a:prstGeom>
            <a:ln w="254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9D5F06F-2976-4127-B42C-95B8A026DA13}"/>
                </a:ext>
              </a:extLst>
            </p:cNvPr>
            <p:cNvSpPr txBox="1"/>
            <p:nvPr/>
          </p:nvSpPr>
          <p:spPr>
            <a:xfrm>
              <a:off x="8506690" y="2404795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3m</a:t>
              </a:r>
              <a:endParaRPr lang="es-ES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E386E3C3-8F01-4F9B-82BE-933C0E032C3D}"/>
                </a:ext>
              </a:extLst>
            </p:cNvPr>
            <p:cNvSpPr txBox="1"/>
            <p:nvPr/>
          </p:nvSpPr>
          <p:spPr>
            <a:xfrm>
              <a:off x="3357445" y="2220129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1m</a:t>
              </a:r>
              <a:endParaRPr lang="es-ES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27FADB0-3640-4C9A-80F0-33EED20C15D1}"/>
                </a:ext>
              </a:extLst>
            </p:cNvPr>
            <p:cNvSpPr txBox="1"/>
            <p:nvPr/>
          </p:nvSpPr>
          <p:spPr>
            <a:xfrm>
              <a:off x="7980218" y="3971024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s-ES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497B4FC2-6094-45E3-A9F7-C262F82C2535}"/>
                </a:ext>
              </a:extLst>
            </p:cNvPr>
            <p:cNvSpPr txBox="1"/>
            <p:nvPr/>
          </p:nvSpPr>
          <p:spPr>
            <a:xfrm>
              <a:off x="5032445" y="3745467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s-ES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5995FDFC-3370-4F75-9E1C-369EC9C4ACFE}"/>
                </a:ext>
              </a:extLst>
            </p:cNvPr>
            <p:cNvSpPr/>
            <p:nvPr/>
          </p:nvSpPr>
          <p:spPr>
            <a:xfrm>
              <a:off x="6679808" y="1620837"/>
              <a:ext cx="374073" cy="3879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3F8E860-F5D9-409F-8C65-C73E4CED3836}"/>
                </a:ext>
              </a:extLst>
            </p:cNvPr>
            <p:cNvSpPr/>
            <p:nvPr/>
          </p:nvSpPr>
          <p:spPr>
            <a:xfrm>
              <a:off x="4322618" y="1506654"/>
              <a:ext cx="345001" cy="33236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94CEE446-814F-4569-81CF-63080B893ABF}"/>
                </a:ext>
              </a:extLst>
            </p:cNvPr>
            <p:cNvSpPr/>
            <p:nvPr/>
          </p:nvSpPr>
          <p:spPr>
            <a:xfrm>
              <a:off x="5546425" y="2210833"/>
              <a:ext cx="374073" cy="3879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F873E32-A666-42B4-A548-CE9B4C7903E2}"/>
                </a:ext>
              </a:extLst>
            </p:cNvPr>
            <p:cNvSpPr/>
            <p:nvPr/>
          </p:nvSpPr>
          <p:spPr>
            <a:xfrm>
              <a:off x="7550580" y="3246427"/>
              <a:ext cx="374073" cy="3879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7EB9079-B351-4887-9382-DBE841375ACB}"/>
                </a:ext>
              </a:extLst>
            </p:cNvPr>
            <p:cNvSpPr/>
            <p:nvPr/>
          </p:nvSpPr>
          <p:spPr>
            <a:xfrm>
              <a:off x="5522068" y="3135009"/>
              <a:ext cx="374073" cy="3879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B30D7E8-63B9-4E01-B019-B992CD9CCD0F}"/>
                </a:ext>
              </a:extLst>
            </p:cNvPr>
            <p:cNvSpPr txBox="1"/>
            <p:nvPr/>
          </p:nvSpPr>
          <p:spPr>
            <a:xfrm>
              <a:off x="5554532" y="3151917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s-ES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86637E33-13D8-468D-B03A-688C056E1A2A}"/>
                </a:ext>
              </a:extLst>
            </p:cNvPr>
            <p:cNvSpPr txBox="1"/>
            <p:nvPr/>
          </p:nvSpPr>
          <p:spPr>
            <a:xfrm>
              <a:off x="7596586" y="3274745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s-ES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794B6A8-5033-4B3C-93B5-E625B3D3BBF9}"/>
                </a:ext>
              </a:extLst>
            </p:cNvPr>
            <p:cNvSpPr txBox="1"/>
            <p:nvPr/>
          </p:nvSpPr>
          <p:spPr>
            <a:xfrm>
              <a:off x="6705159" y="1629703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s-ES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35C77BA-D873-47D6-8BD5-D6F2BEE248B7}"/>
                </a:ext>
              </a:extLst>
            </p:cNvPr>
            <p:cNvSpPr txBox="1"/>
            <p:nvPr/>
          </p:nvSpPr>
          <p:spPr>
            <a:xfrm>
              <a:off x="4347125" y="1469685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s-ES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5ED6A826-AA0B-480E-BF81-3B55D56C4FFD}"/>
                </a:ext>
              </a:extLst>
            </p:cNvPr>
            <p:cNvSpPr txBox="1"/>
            <p:nvPr/>
          </p:nvSpPr>
          <p:spPr>
            <a:xfrm>
              <a:off x="5583421" y="2220129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s-ES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C16D4CC1-7B9A-42D2-AC34-688F8E88B552}"/>
                </a:ext>
              </a:extLst>
            </p:cNvPr>
            <p:cNvSpPr txBox="1"/>
            <p:nvPr/>
          </p:nvSpPr>
          <p:spPr>
            <a:xfrm>
              <a:off x="6776198" y="856351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endParaRPr lang="es-ES" dirty="0"/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3DA0A7F7-0DAF-4F64-9402-26BBCB920A85}"/>
              </a:ext>
            </a:extLst>
          </p:cNvPr>
          <p:cNvGrpSpPr/>
          <p:nvPr/>
        </p:nvGrpSpPr>
        <p:grpSpPr>
          <a:xfrm>
            <a:off x="269255" y="1000742"/>
            <a:ext cx="5459343" cy="1900412"/>
            <a:chOff x="269255" y="1000742"/>
            <a:chExt cx="5459343" cy="1900412"/>
          </a:xfrm>
        </p:grpSpPr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BE4A29CF-E025-46C5-AE4A-DA73CBD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" y="1378940"/>
              <a:ext cx="43510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ADA512F7-F6EB-4ED1-8B20-3D70C9C48789}"/>
                </a:ext>
              </a:extLst>
            </p:cNvPr>
            <p:cNvCxnSpPr/>
            <p:nvPr/>
          </p:nvCxnSpPr>
          <p:spPr>
            <a:xfrm>
              <a:off x="5097780" y="1378940"/>
              <a:ext cx="0" cy="1522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B43CEB3D-9B82-4FCD-BDF6-B1C6C25F06D5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" y="1392925"/>
              <a:ext cx="0" cy="5764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8B3CDE2E-A908-4FA5-B5BB-3C31132BFBB0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" y="1954539"/>
              <a:ext cx="4351020" cy="939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D98A05A2-C734-4977-833C-72E0BF9A6200}"/>
                </a:ext>
              </a:extLst>
            </p:cNvPr>
            <p:cNvCxnSpPr>
              <a:cxnSpLocks/>
            </p:cNvCxnSpPr>
            <p:nvPr/>
          </p:nvCxnSpPr>
          <p:spPr>
            <a:xfrm>
              <a:off x="746759" y="1946927"/>
              <a:ext cx="4340187" cy="2091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82BFEE5-B13E-4D6C-BFC7-E80AE43974A9}"/>
                </a:ext>
              </a:extLst>
            </p:cNvPr>
            <p:cNvSpPr txBox="1"/>
            <p:nvPr/>
          </p:nvSpPr>
          <p:spPr>
            <a:xfrm>
              <a:off x="5107987" y="1563606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1m</a:t>
              </a:r>
              <a:endParaRPr lang="es-ES" dirty="0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D1810B43-DF57-417D-8CFA-48FC78FEC69C}"/>
                </a:ext>
              </a:extLst>
            </p:cNvPr>
            <p:cNvSpPr txBox="1"/>
            <p:nvPr/>
          </p:nvSpPr>
          <p:spPr>
            <a:xfrm>
              <a:off x="5134918" y="2239374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2m</a:t>
              </a:r>
              <a:endParaRPr lang="es-ES" dirty="0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957CBD3-11E6-4A3E-BC48-E52B9AA991DE}"/>
                </a:ext>
              </a:extLst>
            </p:cNvPr>
            <p:cNvSpPr txBox="1"/>
            <p:nvPr/>
          </p:nvSpPr>
          <p:spPr>
            <a:xfrm>
              <a:off x="269255" y="1507989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1m</a:t>
              </a:r>
              <a:endParaRPr lang="es-ES" dirty="0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3507F5E9-27F8-4322-AC13-5EF8CA2FB20B}"/>
                </a:ext>
              </a:extLst>
            </p:cNvPr>
            <p:cNvSpPr txBox="1"/>
            <p:nvPr/>
          </p:nvSpPr>
          <p:spPr>
            <a:xfrm>
              <a:off x="2551433" y="2524210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s-ES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5BAA78F2-556A-4D38-9C88-F192B703157C}"/>
                </a:ext>
              </a:extLst>
            </p:cNvPr>
            <p:cNvSpPr txBox="1"/>
            <p:nvPr/>
          </p:nvSpPr>
          <p:spPr>
            <a:xfrm>
              <a:off x="2935482" y="1000742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endParaRPr lang="es-ES" dirty="0"/>
            </a:p>
          </p:txBody>
        </p: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40A8F32C-50A4-46C1-9F80-8EDA2CAA6887}"/>
                </a:ext>
              </a:extLst>
            </p:cNvPr>
            <p:cNvCxnSpPr>
              <a:cxnSpLocks/>
            </p:cNvCxnSpPr>
            <p:nvPr/>
          </p:nvCxnSpPr>
          <p:spPr>
            <a:xfrm>
              <a:off x="4869180" y="1969366"/>
              <a:ext cx="0" cy="2338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28834E92-E8BB-4741-8CEF-349DA03CCE56}"/>
                </a:ext>
              </a:extLst>
            </p:cNvPr>
            <p:cNvCxnSpPr>
              <a:cxnSpLocks/>
            </p:cNvCxnSpPr>
            <p:nvPr/>
          </p:nvCxnSpPr>
          <p:spPr>
            <a:xfrm>
              <a:off x="4869180" y="2203082"/>
              <a:ext cx="2052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3DF1F665-D5C8-43F7-8E43-92E5DF9CA9A1}"/>
              </a:ext>
            </a:extLst>
          </p:cNvPr>
          <p:cNvGrpSpPr/>
          <p:nvPr/>
        </p:nvGrpSpPr>
        <p:grpSpPr>
          <a:xfrm>
            <a:off x="2764452" y="3429000"/>
            <a:ext cx="1974385" cy="3148037"/>
            <a:chOff x="2764452" y="3429000"/>
            <a:chExt cx="1974385" cy="314803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2513EC8-62B4-4868-932D-98020172A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657" y="3429000"/>
              <a:ext cx="0" cy="2778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48E9EBCC-77E4-4605-8792-A9339DC3AF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52" y="6207706"/>
              <a:ext cx="128020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1DEF15-B06F-4C8C-AF70-E2BEDE408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452" y="3429000"/>
              <a:ext cx="1280205" cy="2778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9DD70044-24B5-44E9-94B2-F69460017F0E}"/>
                </a:ext>
              </a:extLst>
            </p:cNvPr>
            <p:cNvSpPr txBox="1"/>
            <p:nvPr/>
          </p:nvSpPr>
          <p:spPr>
            <a:xfrm>
              <a:off x="3226670" y="6207705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2m</a:t>
              </a:r>
              <a:endParaRPr lang="es-ES" dirty="0"/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FBE215F2-205C-47FC-B056-B2CD724FA7D1}"/>
                </a:ext>
              </a:extLst>
            </p:cNvPr>
            <p:cNvSpPr txBox="1"/>
            <p:nvPr/>
          </p:nvSpPr>
          <p:spPr>
            <a:xfrm>
              <a:off x="4145157" y="4725017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endParaRPr lang="es-ES" dirty="0"/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C8E998E3-CCBE-4FCD-A39B-6BB1593666A8}"/>
                </a:ext>
              </a:extLst>
            </p:cNvPr>
            <p:cNvSpPr txBox="1"/>
            <p:nvPr/>
          </p:nvSpPr>
          <p:spPr>
            <a:xfrm>
              <a:off x="3038634" y="4540351"/>
              <a:ext cx="59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925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Junior M. Lara T.</dc:creator>
  <cp:lastModifiedBy>Junior M. Lara T.</cp:lastModifiedBy>
  <cp:revision>4</cp:revision>
  <dcterms:created xsi:type="dcterms:W3CDTF">2023-10-05T01:46:38Z</dcterms:created>
  <dcterms:modified xsi:type="dcterms:W3CDTF">2023-10-05T04:59:02Z</dcterms:modified>
</cp:coreProperties>
</file>