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nior M. Lara T." initials="JMLT" lastIdx="1" clrIdx="0">
    <p:extLst>
      <p:ext uri="{19B8F6BF-5375-455C-9EA6-DF929625EA0E}">
        <p15:presenceInfo xmlns:p15="http://schemas.microsoft.com/office/powerpoint/2012/main" userId="4f3a3b2df273f0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8691C-1306-44DB-BE96-852B9E72A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B6E731-22F6-4527-941B-DD29CAE5F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CE10FE-531A-48F3-AF6B-4EE3626A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0E1B-AD7F-4AC8-89A6-C970F3DD6DB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FE371B-8BCF-4654-AD0A-9AF43AF0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7D5354-C8E5-4644-B890-E5D8656C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3A26-9119-4334-B373-E0450CA6EF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3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96F8B-DBBF-41EA-99BD-7D8ED6DE3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454B83-773A-4679-8FCD-08ED69754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B3980B-8200-4006-B2DB-702256B74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0E1B-AD7F-4AC8-89A6-C970F3DD6DB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037EDC-A72C-45AD-8B7F-4AD9A257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69157D-9A6F-4ED2-823B-818F42C0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3A26-9119-4334-B373-E0450CA6EF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8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5E4EFC-80B5-4BA1-A678-2D0A3A347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044400-5DE8-431C-9A11-69B997646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D994E9-7158-4737-AF6B-046C1F02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0E1B-AD7F-4AC8-89A6-C970F3DD6DB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330937-8071-4727-88AE-5F7F2095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4A9A32-CA0F-45A7-9586-2A942DDF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3A26-9119-4334-B373-E0450CA6EF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91C7F-864C-4E33-B55F-2A9AB6C2C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0207F1-9681-4998-BE40-BB1A39A51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780EDE-B950-4172-A813-99341A7F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0E1B-AD7F-4AC8-89A6-C970F3DD6DB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2ACC18-3B67-4D87-9127-872F35B9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BBCF09-C45B-4B98-B81E-8CE37773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3A26-9119-4334-B373-E0450CA6EF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B7164-4979-4A7F-B070-2A8AA0F5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569A62-16EB-40D3-AEEA-CCB588894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5267E-69F9-4540-820E-465C03DC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0E1B-AD7F-4AC8-89A6-C970F3DD6DB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43D05D-D283-4626-ABB9-B3419429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7F78D2-EE07-4820-874F-5C804C2B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3A26-9119-4334-B373-E0450CA6EF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1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6C843-9436-43BD-B6E8-156D10B6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269452-597C-4116-857F-67406ECD4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26FFF3-C8D4-4B75-9614-CF7E30453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1756A6-EBAB-4A1C-9926-AFC370ED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0E1B-AD7F-4AC8-89A6-C970F3DD6DB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EC95AF-51A9-4E98-BF1E-DD2E2CF6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7A802B-C4E1-4D8E-9202-15E7CDE2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3A26-9119-4334-B373-E0450CA6EF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8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C0579-5738-4ABB-B6BA-2555ABDA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61FAC5-B53D-4BEF-B2B4-9F1F6F11B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7FC21A-228A-4EF3-A916-9A44A7D1F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B6EDAF-2A1B-41D7-BDA8-53599BC2F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BBF25D-FE3B-4CA7-AA73-B1DD56EED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B0946C-6922-44EA-90A4-69DAB404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0E1B-AD7F-4AC8-89A6-C970F3DD6DB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44B834-BD10-4E0F-B7C5-08B2C2E3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D99AC2-72F2-4EDB-8D97-C917575AD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3A26-9119-4334-B373-E0450CA6EF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6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6FFAD-EC5E-499A-95B7-C074BE3B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19B104-7529-40E6-BA40-3A9068A4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0E1B-AD7F-4AC8-89A6-C970F3DD6DB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DDC6427-DFA4-4AAA-A5EB-9D2330F8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68EE88-B707-44D9-9185-C42F10F9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3A26-9119-4334-B373-E0450CA6EF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6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903C24-871B-4476-834A-AC36830F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0E1B-AD7F-4AC8-89A6-C970F3DD6DB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C5CC61-6BCD-4D95-A77D-43DDFBAA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C14AF8-922D-4962-A262-2BE479557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3A26-9119-4334-B373-E0450CA6EF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24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9F80B-C722-4553-BFF0-1E2488E4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63CB17-0036-487D-94CC-104E3801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C75B058-D2EF-4007-8B54-88D0A4C1C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9F34AD-B66F-463F-A6DD-87ACA0E5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0E1B-AD7F-4AC8-89A6-C970F3DD6DB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D9452F-F4DC-42BD-B78C-C48D877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8E95BE-11BD-48BF-902F-FC9536C9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3A26-9119-4334-B373-E0450CA6EF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2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7282F-5982-4E66-AD80-71DCAE4E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D234CBF-B5EE-48BC-8995-6293CEFB8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9E8ECC-F68E-4327-94C3-402D7F671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FAB16C-60BB-4F3E-ADB5-48C6CDA8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90E1B-AD7F-4AC8-89A6-C970F3DD6DB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44E513-303D-439D-8F10-446C4867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72E89A-34E1-40F4-80DC-560460593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F3A26-9119-4334-B373-E0450CA6EF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01757C-00C3-4DDB-B94D-99426082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E518E4-57FA-4DB7-9CF6-2A0715E0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5A7BF-A0DB-48F9-B286-6E4924EB9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90E1B-AD7F-4AC8-89A6-C970F3DD6DB7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20AB32-81D2-42A5-9E28-535911585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C2615-E24A-4824-8270-C109B1514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F3A26-9119-4334-B373-E0450CA6EF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30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04C1CD8-9985-4641-9DB6-5B4B8F8B0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55" y="406400"/>
            <a:ext cx="5943600" cy="5943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7C5E48E-4218-46BB-BD1B-DCB5A8940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1001569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5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E510BEDF-30DC-4442-9170-A8375C977F2F}"/>
              </a:ext>
            </a:extLst>
          </p:cNvPr>
          <p:cNvGrpSpPr/>
          <p:nvPr/>
        </p:nvGrpSpPr>
        <p:grpSpPr>
          <a:xfrm>
            <a:off x="5576455" y="406400"/>
            <a:ext cx="5943600" cy="5943600"/>
            <a:chOff x="5576455" y="406400"/>
            <a:chExt cx="5943600" cy="594360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04C1CD8-9985-4641-9DB6-5B4B8F8B0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455" y="406400"/>
              <a:ext cx="5943600" cy="5943600"/>
            </a:xfrm>
            <a:prstGeom prst="rect">
              <a:avLst/>
            </a:prstGeom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1A9F195-E95A-40A9-A915-F7F891660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2386" y="992332"/>
              <a:ext cx="4762500" cy="4762500"/>
            </a:xfrm>
            <a:prstGeom prst="rect">
              <a:avLst/>
            </a:prstGeom>
          </p:spPr>
        </p:pic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F7C5E48E-4218-46BB-BD1B-DCB5A89409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0" t="17564" r="58921" b="66727"/>
          <a:stretch/>
        </p:blipFill>
        <p:spPr>
          <a:xfrm>
            <a:off x="6336145" y="3066472"/>
            <a:ext cx="840509" cy="7481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19EFE7E-1A32-4D19-AD38-36443D2081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9" t="11261" r="43891" b="74000"/>
          <a:stretch/>
        </p:blipFill>
        <p:spPr>
          <a:xfrm>
            <a:off x="9938327" y="1921163"/>
            <a:ext cx="563418" cy="70196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369568-7200-4D24-851D-A420683105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5" t="44230" r="7624" b="36958"/>
          <a:stretch/>
        </p:blipFill>
        <p:spPr>
          <a:xfrm>
            <a:off x="6742544" y="1099127"/>
            <a:ext cx="775854" cy="8959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CDC827E-03B2-48AC-8ED3-131341C433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190" y="3275879"/>
            <a:ext cx="5334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52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14B17693-9080-474F-B8D7-00A67414B21B}"/>
              </a:ext>
            </a:extLst>
          </p:cNvPr>
          <p:cNvGrpSpPr/>
          <p:nvPr/>
        </p:nvGrpSpPr>
        <p:grpSpPr>
          <a:xfrm>
            <a:off x="5576455" y="406400"/>
            <a:ext cx="5943600" cy="5943600"/>
            <a:chOff x="5576455" y="406400"/>
            <a:chExt cx="5943600" cy="594360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04C1CD8-9985-4641-9DB6-5B4B8F8B0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455" y="406400"/>
              <a:ext cx="5943600" cy="594360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C226579C-C4F7-4857-B543-9616F2F42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8228" y="1355436"/>
              <a:ext cx="2847975" cy="3962400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CAB65E1E-3F80-44BC-961A-FFFF4B0568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060" y="1355436"/>
              <a:ext cx="2857500" cy="3962400"/>
            </a:xfrm>
            <a:prstGeom prst="rect">
              <a:avLst/>
            </a:prstGeom>
          </p:spPr>
        </p:pic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F7C5E48E-4218-46BB-BD1B-DCB5A89409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0" t="17564" r="58921" b="66727"/>
          <a:stretch/>
        </p:blipFill>
        <p:spPr>
          <a:xfrm>
            <a:off x="8174181" y="4922982"/>
            <a:ext cx="840509" cy="7481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19EFE7E-1A32-4D19-AD38-36443D2081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9" t="11261" r="43891" b="74000"/>
          <a:stretch/>
        </p:blipFill>
        <p:spPr>
          <a:xfrm>
            <a:off x="6105237" y="2318326"/>
            <a:ext cx="563418" cy="70196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369568-7200-4D24-851D-A4206831054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5" t="44230" r="7624" b="36958"/>
          <a:stretch/>
        </p:blipFill>
        <p:spPr>
          <a:xfrm>
            <a:off x="8220364" y="1062180"/>
            <a:ext cx="775854" cy="8959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CDC827E-03B2-48AC-8ED3-131341C433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535" y="3552969"/>
            <a:ext cx="5334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4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id="{1A17C023-89DB-422B-B6E1-A5807C0085F0}"/>
              </a:ext>
            </a:extLst>
          </p:cNvPr>
          <p:cNvGrpSpPr/>
          <p:nvPr/>
        </p:nvGrpSpPr>
        <p:grpSpPr>
          <a:xfrm>
            <a:off x="5465618" y="397164"/>
            <a:ext cx="5943600" cy="5943600"/>
            <a:chOff x="2436091" y="92363"/>
            <a:chExt cx="5943600" cy="594360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04C1CD8-9985-4641-9DB6-5B4B8F8B0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091" y="92363"/>
              <a:ext cx="5943600" cy="5943600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98A39D86-7E7D-473E-9D03-BAE2B32E5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2785" y="650587"/>
              <a:ext cx="4762500" cy="4762500"/>
            </a:xfrm>
            <a:prstGeom prst="rect">
              <a:avLst/>
            </a:prstGeom>
          </p:spPr>
        </p:pic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F7C5E48E-4218-46BB-BD1B-DCB5A89409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0" t="17564" r="58921" b="66727"/>
          <a:stretch/>
        </p:blipFill>
        <p:spPr>
          <a:xfrm>
            <a:off x="8654473" y="1634836"/>
            <a:ext cx="840509" cy="7481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19EFE7E-1A32-4D19-AD38-36443D2081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9" t="11261" r="43891" b="74000"/>
          <a:stretch/>
        </p:blipFill>
        <p:spPr>
          <a:xfrm>
            <a:off x="8525163" y="4405743"/>
            <a:ext cx="563418" cy="70196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369568-7200-4D24-851D-A420683105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5" t="44230" r="7624" b="36958"/>
          <a:stretch/>
        </p:blipFill>
        <p:spPr>
          <a:xfrm>
            <a:off x="6871854" y="1782616"/>
            <a:ext cx="775854" cy="8959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CDC827E-03B2-48AC-8ED3-131341C433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224" y="3765408"/>
            <a:ext cx="5334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77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04C1CD8-9985-4641-9DB6-5B4B8F8B0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55" y="406400"/>
            <a:ext cx="5943600" cy="5943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7C5E48E-4218-46BB-BD1B-DCB5A89409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0" t="17564" r="58921" b="66727"/>
          <a:stretch/>
        </p:blipFill>
        <p:spPr>
          <a:xfrm>
            <a:off x="7084290" y="1413163"/>
            <a:ext cx="840509" cy="7481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19EFE7E-1A32-4D19-AD38-36443D2081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9" t="11261" r="43891" b="74000"/>
          <a:stretch/>
        </p:blipFill>
        <p:spPr>
          <a:xfrm>
            <a:off x="7250545" y="4904507"/>
            <a:ext cx="563418" cy="70196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369568-7200-4D24-851D-A4206831054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5" t="44230" r="7624" b="36958"/>
          <a:stretch/>
        </p:blipFill>
        <p:spPr>
          <a:xfrm>
            <a:off x="9337964" y="1163781"/>
            <a:ext cx="775854" cy="8959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CDC827E-03B2-48AC-8ED3-131341C43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063" y="3405188"/>
            <a:ext cx="533400" cy="6572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F5A27D6-EF64-4AB0-AD6B-1EF24F66FD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49" y="992333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9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6E039737-6032-460C-A6F2-16E5FAFA302F}"/>
              </a:ext>
            </a:extLst>
          </p:cNvPr>
          <p:cNvGrpSpPr/>
          <p:nvPr/>
        </p:nvGrpSpPr>
        <p:grpSpPr>
          <a:xfrm>
            <a:off x="5576455" y="406400"/>
            <a:ext cx="5943600" cy="5943600"/>
            <a:chOff x="5576455" y="406400"/>
            <a:chExt cx="5943600" cy="5943600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04C1CD8-9985-4641-9DB6-5B4B8F8B0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6455" y="406400"/>
              <a:ext cx="5943600" cy="5943600"/>
            </a:xfrm>
            <a:prstGeom prst="rect">
              <a:avLst/>
            </a:prstGeom>
          </p:spPr>
        </p:pic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520CA21-7CDF-431F-B2D1-29A6FDE9D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151" y="983098"/>
              <a:ext cx="4762500" cy="4762500"/>
            </a:xfrm>
            <a:prstGeom prst="rect">
              <a:avLst/>
            </a:prstGeom>
          </p:spPr>
        </p:pic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F7C5E48E-4218-46BB-BD1B-DCB5A89409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30" t="17564" r="58921" b="66727"/>
          <a:stretch/>
        </p:blipFill>
        <p:spPr>
          <a:xfrm>
            <a:off x="9485745" y="2429163"/>
            <a:ext cx="840509" cy="74814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19EFE7E-1A32-4D19-AD38-36443D2081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79" t="11261" r="43891" b="74000"/>
          <a:stretch/>
        </p:blipFill>
        <p:spPr>
          <a:xfrm>
            <a:off x="6964217" y="3879270"/>
            <a:ext cx="563418" cy="70196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369568-7200-4D24-851D-A4206831054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85" t="44230" r="7624" b="36958"/>
          <a:stretch/>
        </p:blipFill>
        <p:spPr>
          <a:xfrm>
            <a:off x="9199419" y="1228435"/>
            <a:ext cx="775854" cy="8959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CDC827E-03B2-48AC-8ED3-131341C433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845" y="4809116"/>
            <a:ext cx="5334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96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Junior M. Lara T.</dc:creator>
  <cp:lastModifiedBy>Junior M. Lara T.</cp:lastModifiedBy>
  <cp:revision>6</cp:revision>
  <dcterms:created xsi:type="dcterms:W3CDTF">2025-08-10T20:14:24Z</dcterms:created>
  <dcterms:modified xsi:type="dcterms:W3CDTF">2025-08-10T21:18:30Z</dcterms:modified>
</cp:coreProperties>
</file>