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4A8D-8713-48BB-A7F3-0847F460D55D}" type="datetimeFigureOut">
              <a:rPr lang="en-US" smtClean="0"/>
              <a:pPr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47793"/>
            <a:ext cx="8572498" cy="6562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s-industrial-consortium/roadmapping" TargetMode="External"/><Relationship Id="rId3" Type="http://schemas.openxmlformats.org/officeDocument/2006/relationships/hyperlink" Target="http://rosindustrial.org/even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qnews.com/Attachments/Fundamentals%20of%20Technology%20Roadmapp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Roadmapping</a:t>
            </a:r>
            <a:br>
              <a:rPr lang="en-US" dirty="0" smtClean="0"/>
            </a:br>
            <a:r>
              <a:rPr lang="en-US" dirty="0" smtClean="0"/>
              <a:t>ROS-Industrial Consortium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Overview and Status</a:t>
            </a:r>
          </a:p>
          <a:p>
            <a:r>
              <a:rPr lang="en-US" dirty="0" smtClean="0"/>
              <a:t>Needs Elicitation</a:t>
            </a:r>
          </a:p>
          <a:p>
            <a:r>
              <a:rPr lang="en-US" dirty="0" smtClean="0"/>
              <a:t>Next Meeting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Box.com</a:t>
            </a:r>
            <a:r>
              <a:rPr lang="en-US" dirty="0" smtClean="0"/>
              <a:t> not permitted for some</a:t>
            </a:r>
          </a:p>
          <a:p>
            <a:pPr lvl="1"/>
            <a:r>
              <a:rPr lang="en-US" smtClean="0"/>
              <a:t>Will try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https://github.com/ros-industrial-consortium/</a:t>
            </a:r>
            <a:r>
              <a:rPr lang="en-US" dirty="0" smtClean="0">
                <a:hlinkClick r:id="rId2"/>
              </a:rPr>
              <a:t>roadmapping</a:t>
            </a:r>
            <a:endParaRPr lang="en-US" dirty="0" smtClean="0"/>
          </a:p>
          <a:p>
            <a:pPr lvl="1"/>
            <a:r>
              <a:rPr lang="en-US" dirty="0" smtClean="0"/>
              <a:t>Will send instructions after meeting</a:t>
            </a:r>
          </a:p>
          <a:p>
            <a:r>
              <a:rPr lang="en-US" dirty="0" smtClean="0"/>
              <a:t>Next Meeting: April 30, 10:00 Central (4 weeks)</a:t>
            </a:r>
          </a:p>
          <a:p>
            <a:r>
              <a:rPr lang="en-US" dirty="0" smtClean="0"/>
              <a:t>Training: May 19-20 in </a:t>
            </a:r>
            <a:r>
              <a:rPr lang="en-US" dirty="0"/>
              <a:t>San Antonio </a:t>
            </a:r>
            <a:r>
              <a:rPr lang="en-US" dirty="0">
                <a:hlinkClick r:id="rId3"/>
              </a:rPr>
              <a:t>http://rosindustrial.org/events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ROS-Industrial Consortium EU Kickoff: June 26 in Stuttgart (</a:t>
            </a:r>
            <a:r>
              <a:rPr lang="en-US" dirty="0" err="1" smtClean="0"/>
              <a:t>Fraunhofer</a:t>
            </a:r>
            <a:r>
              <a:rPr lang="en-US" dirty="0" smtClean="0"/>
              <a:t> IPA)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End-User needs: What business objective are you trying to accomplish?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technologies and requirements to fulfill 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and consolidate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gaps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Prioritize and plan to fill gaps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Ref: </a:t>
            </a:r>
            <a:r>
              <a:rPr lang="en-US" dirty="0">
                <a:hlinkClick r:id="rId2"/>
              </a:rPr>
              <a:t>http://acqnews.com/Attachments/Fundamentals%20of%20Technology%</a:t>
            </a:r>
            <a:r>
              <a:rPr lang="en-US" dirty="0" smtClean="0">
                <a:hlinkClick r:id="rId2"/>
              </a:rPr>
              <a:t>20Roadmapping.pdf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3795"/>
      </p:ext>
    </p:extLst>
  </p:cSld>
  <p:clrMapOvr>
    <a:masterClrMapping/>
  </p:clrMapOvr>
</p:sld>
</file>

<file path=ppt/theme/theme1.xml><?xml version="1.0" encoding="utf-8"?>
<a:theme xmlns:a="http://schemas.openxmlformats.org/drawingml/2006/main" name="RIC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RICSlideTemplate.potm</Template>
  <TotalTime>81</TotalTime>
  <Words>143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RICSlideTemplate</vt:lpstr>
      <vt:lpstr>Technical Roadmapping ROS-Industrial Consortium</vt:lpstr>
      <vt:lpstr>Agenda</vt:lpstr>
      <vt:lpstr>Administrative</vt:lpstr>
      <vt:lpstr>Road Mapping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Hvass, Paul B.</dc:creator>
  <cp:lastModifiedBy>Clay</cp:lastModifiedBy>
  <cp:revision>13</cp:revision>
  <dcterms:created xsi:type="dcterms:W3CDTF">2014-02-27T20:00:39Z</dcterms:created>
  <dcterms:modified xsi:type="dcterms:W3CDTF">2014-04-02T13:12:55Z</dcterms:modified>
</cp:coreProperties>
</file>