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998E5-FDB3-4A92-BA18-4F1176A2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7FA834-D7E8-422A-AB50-2CACA83E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0F1D4-7478-4A43-889D-ECC692F3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7CC2C-3A75-4B23-959E-70BDD4A8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50E2A-6C61-4A47-A751-323B602F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8D608-6C4D-416D-B6F8-827CFDAD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B8BB2-D5A9-4196-854B-B4CA7B7B4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04373-F750-46D0-AC90-B3DA3778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D113C-3222-4B77-BA3A-C105168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8CF2C-8EDF-4E43-A617-97DBBFC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E0925-BBA3-40AD-94FA-A2CC41BF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D51FE-8834-4473-AAB8-0B49D8ECF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6C5AB-85C7-4F28-9391-589F2E3C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4BF40-223A-4FDA-957A-6D9DE5B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85B88-A7D6-4361-8136-03231D46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D4C54-6C85-4445-AF15-40ECC37C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59DB4-249B-494A-8553-5B65869F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665DF-60D7-442B-9A8E-C493933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675C5-639E-4587-8551-13B0AD77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6ED7C-7FC6-4387-B8AA-E3E61481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4D4CD-0610-4BC8-9A51-F32B0892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8ED84-962B-4397-9A7D-B615C137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C8047-E8DA-4618-91ED-BF5CBB54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4DCB1-2FD5-4DF2-AB2C-5926C447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C57CE-3290-4CFF-BF61-CD420FC8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33886-19CD-4488-9621-6E75683E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CFB39-C57D-498A-A12B-AC0A44EC3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AFE1F0-C8AE-4C24-B367-35FA324F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20F5E-107B-4DF8-8F6A-D8C35820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E2B3E-4D5F-4EC8-8BBD-43EF8F0E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149C0-7A89-4E8A-88EB-ECB24F85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A706E-3BED-44E7-BA0C-23DE0726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F21106-C61A-4A7E-9757-800C9591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D0ACA-C421-4E2B-9336-28043A412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9A2727-C84B-4FE1-8BF0-515637D3E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615AA0-3F9E-44FA-9481-0B106C72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DE0177-CDCA-47BF-BDD7-266D89DA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F772A2-A19C-4149-95DA-309F3286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5CF73B-18A6-4471-964D-CE29FCCE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4839A-34C3-4B67-BECE-F160F6E0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C6D3E-C841-40EE-B74A-2059F3B5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8EEA7-FE42-4E38-A858-61474AD6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35695D-07E1-423A-A152-F4D370F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691D80-C304-4AB2-ACD9-CE4C6D15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E72142-C320-4C92-B63B-8513DCA3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742FF-3893-472B-B4A2-4D0D2F2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DE844-0F28-410C-B216-0D3DF09B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114FE-9175-4481-ACBC-4752142B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88355F-638D-479E-8D9E-2A4B72CD8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BA24CE-388E-4B66-834D-AF303EB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CB5D4-CB82-4495-B23B-0EEC7D08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4D5D8-471B-4FCD-83BC-1900240E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D5C32-2813-4CC5-8283-47987B17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214D00-D831-4CB0-825E-E880DFEFC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CC53CA-2148-42CC-BCC4-77ED3756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D1CB8-12F8-412E-9C5F-AC1BC4AC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4FAC1-49C2-49DC-94B9-31AA2764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CCC844-8A93-472A-8513-D4A4F511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8628BA-A8B0-4E28-B314-BEEE5C51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83A21-A305-40B8-950C-6F8B560D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AC6A9-C4B0-46A8-A62A-C4A0DE4F9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0CC-9001-45AA-B0AA-23C3DC6661B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F5072-19B6-45F1-9C34-B8B5C4CB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50AD3-2CFE-411A-9B71-8F7A20706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6CE-FBA9-4526-A812-0E6589BE5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FD-A32D-4DC9-9A35-07A55A86B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7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Proyecto final</a:t>
            </a:r>
            <a:b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s-AR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Primera entrega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7F305-084A-4D1D-885E-712C1ECE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178" y="3608216"/>
            <a:ext cx="9144000" cy="1655762"/>
          </a:xfrm>
        </p:spPr>
        <p:txBody>
          <a:bodyPr>
            <a:normAutofit/>
          </a:bodyPr>
          <a:lstStyle/>
          <a:p>
            <a:r>
              <a:rPr lang="es-A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Participantes: Boffelli Julieta Melina, Juan Martín </a:t>
            </a:r>
            <a:r>
              <a:rPr lang="es-A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Marcenaro</a:t>
            </a:r>
            <a:r>
              <a:rPr lang="es-A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A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Jhon</a:t>
            </a:r>
            <a:r>
              <a:rPr lang="es-A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sz="2800">
                <a:latin typeface="Cambria Math" panose="02040503050406030204" pitchFamily="18" charset="0"/>
                <a:ea typeface="Cambria Math" panose="02040503050406030204" pitchFamily="18" charset="0"/>
              </a:rPr>
              <a:t>Poma Rosales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910F-7206-4FF6-B045-83CE7C8D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Explicación de </a:t>
            </a:r>
            <a:r>
              <a:rPr lang="es-AR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dataset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elegido.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3CD96-72F4-464F-B42A-3496830C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Elegimos un </a:t>
            </a:r>
            <a:r>
              <a:rPr lang="es-AR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dataset</a:t>
            </a:r>
            <a:r>
              <a:rPr lang="es-A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sobre </a:t>
            </a:r>
            <a:r>
              <a:rPr lang="es-AR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r>
              <a:rPr lang="es-AR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ups, las cuales pueden ser definidas como proyectos empresariales llevados a cabo por emprendedores que tienen la intención de hacerlas crecer enormemente. Sin embargo, presentan una gran incertidumbre y son proyectos con un riesgo alto de fallar.</a:t>
            </a:r>
          </a:p>
          <a:p>
            <a:pPr marL="0" indent="0" algn="just">
              <a:buNone/>
            </a:pPr>
            <a:r>
              <a:rPr lang="es-A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Fuente : https://www.kaggle.com/manishkc06/startup-success-prediction 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98678-7523-4301-A3FB-734E39C7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Objetivo</a:t>
            </a:r>
            <a:r>
              <a:rPr lang="es-AR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3F131-430F-4EB6-88F0-3F8D6613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Lo que se quiere alcanzar principalmente con el análisis del </a:t>
            </a:r>
            <a:r>
              <a:rPr lang="es-A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dataset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 es predecir si una startup tendrá éxito o no, teniendo en cuenta que son proyectos económicamente muy riesgosos. Una startup se considera exitosa de ser adquirida, y se considera un fracaso de cerrar.</a:t>
            </a:r>
          </a:p>
        </p:txBody>
      </p:sp>
    </p:spTree>
    <p:extLst>
      <p:ext uri="{BB962C8B-B14F-4D97-AF65-F5344CB8AC3E}">
        <p14:creationId xmlns:p14="http://schemas.microsoft.com/office/powerpoint/2010/main" val="8875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E2F25-C2AE-41A0-B83C-C96A3129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Descripción de las variables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9F5DC-0AD2-41C5-88FD-4816D75F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Latitude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longitude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 Coordenadas de la ubicación de la empresa.</a:t>
            </a:r>
          </a:p>
          <a:p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City: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C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iudad donde la startup esta arraigada.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Name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Nombre de la startup.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Founded_at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Fecha en la que se fundo.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Closed_at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Si la empresa fue cerrada, muestra la fecha en formato mes-día-año.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First_funding_at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Contiene la fecha (en formato mes-día-año) en la que la startup recibió su primera inversión.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Last_funding_at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Muestra la fecha en la que la empresa recibió la última inversión.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Age_first_funding_year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  Muestra el tiempo llevaba la empresa activa al momento de su primera inversión recibida.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Age_last_funding_year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Muestra cuanto tiempo llevaba la empresa activa al momento de su ultimo fondo transferido.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Age_first_milestone_year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Muestra cuánto tiempo llevaba abierta la empresa cuando alcanzó su primera meta.</a:t>
            </a:r>
          </a:p>
          <a:p>
            <a:r>
              <a:rPr lang="es-AR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Age_last_milestone_year</a:t>
            </a:r>
            <a:r>
              <a:rPr lang="es-AR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AR" dirty="0">
                <a:latin typeface="Cambria Math" panose="02040503050406030204" pitchFamily="18" charset="0"/>
                <a:ea typeface="Cambria Math" panose="02040503050406030204" pitchFamily="18" charset="0"/>
              </a:rPr>
              <a:t>Muestra cuánto tiempo llevaba la empresa cuando alcanzó su última meta.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2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5025-964B-4B2C-8314-C331B6E8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Descripción de las variables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77E65-31B3-4875-BE04-24BB2CE0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/>
              <a:t>Relationships:</a:t>
            </a:r>
            <a:r>
              <a:rPr lang="en-US" dirty="0"/>
              <a:t> </a:t>
            </a:r>
            <a:r>
              <a:rPr lang="es-AR" dirty="0"/>
              <a:t>Menciona</a:t>
            </a:r>
            <a:r>
              <a:rPr lang="en-US" dirty="0"/>
              <a:t> </a:t>
            </a:r>
            <a:r>
              <a:rPr lang="es-AR" dirty="0"/>
              <a:t>cuantas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se </a:t>
            </a:r>
            <a:r>
              <a:rPr lang="en-US" dirty="0" err="1"/>
              <a:t>relacionan</a:t>
            </a:r>
            <a:r>
              <a:rPr lang="en-US" dirty="0"/>
              <a:t> con la startup.</a:t>
            </a:r>
          </a:p>
          <a:p>
            <a:r>
              <a:rPr lang="en-US" b="1" u="sng" dirty="0" err="1"/>
              <a:t>Funding_rounds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Menciona</a:t>
            </a:r>
            <a:r>
              <a:rPr lang="en-US" dirty="0"/>
              <a:t> a </a:t>
            </a:r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reuniones</a:t>
            </a:r>
            <a:r>
              <a:rPr lang="en-US" dirty="0"/>
              <a:t> para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inversores</a:t>
            </a:r>
            <a:r>
              <a:rPr lang="en-US" dirty="0"/>
              <a:t> </a:t>
            </a:r>
            <a:r>
              <a:rPr lang="en-US" dirty="0" err="1"/>
              <a:t>asistió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. </a:t>
            </a:r>
          </a:p>
          <a:p>
            <a:r>
              <a:rPr lang="en-US" b="1" u="sng" dirty="0" err="1"/>
              <a:t>Funding_total_usd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inversión</a:t>
            </a:r>
            <a:r>
              <a:rPr lang="en-US" dirty="0"/>
              <a:t> total </a:t>
            </a:r>
            <a:r>
              <a:rPr lang="en-US" dirty="0" err="1"/>
              <a:t>recibida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dólares</a:t>
            </a:r>
            <a:r>
              <a:rPr lang="en-US" dirty="0"/>
              <a:t>. </a:t>
            </a:r>
          </a:p>
          <a:p>
            <a:r>
              <a:rPr lang="en-US" b="1" u="sng" dirty="0"/>
              <a:t>Milestones:</a:t>
            </a:r>
            <a:r>
              <a:rPr lang="en-US" b="1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alcanzados</a:t>
            </a:r>
            <a:r>
              <a:rPr lang="en-US" dirty="0"/>
              <a:t> (o </a:t>
            </a:r>
            <a:r>
              <a:rPr lang="en-US" dirty="0" err="1"/>
              <a:t>hitos</a:t>
            </a:r>
            <a:r>
              <a:rPr lang="en-US" dirty="0"/>
              <a:t>) por la startup.</a:t>
            </a:r>
          </a:p>
          <a:p>
            <a:r>
              <a:rPr lang="en-US" b="1" u="sng" dirty="0" err="1"/>
              <a:t>State_code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en-US" dirty="0"/>
              <a:t>Estado del que </a:t>
            </a:r>
            <a:r>
              <a:rPr lang="es-AR" dirty="0"/>
              <a:t>proviene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r>
              <a:rPr lang="en-US" b="1" u="sng" dirty="0" err="1"/>
              <a:t>Is_CA</a:t>
            </a:r>
            <a:r>
              <a:rPr lang="en-US" b="1" u="sng" dirty="0"/>
              <a:t>, </a:t>
            </a:r>
            <a:r>
              <a:rPr lang="en-US" b="1" u="sng" dirty="0" err="1"/>
              <a:t>is_NY</a:t>
            </a:r>
            <a:r>
              <a:rPr lang="en-US" b="1" u="sng" dirty="0"/>
              <a:t>, </a:t>
            </a:r>
            <a:r>
              <a:rPr lang="en-US" b="1" u="sng" dirty="0" err="1"/>
              <a:t>is_MA</a:t>
            </a:r>
            <a:r>
              <a:rPr lang="en-US" b="1" u="sng" dirty="0"/>
              <a:t>, </a:t>
            </a:r>
            <a:r>
              <a:rPr lang="en-US" b="1" u="sng" dirty="0" err="1"/>
              <a:t>is_TX</a:t>
            </a:r>
            <a:r>
              <a:rPr lang="en-US" b="1" u="sng" dirty="0"/>
              <a:t>, </a:t>
            </a:r>
            <a:r>
              <a:rPr lang="en-US" b="1" u="sng" dirty="0" err="1"/>
              <a:t>is_otherstate</a:t>
            </a:r>
            <a:r>
              <a:rPr lang="en-US" b="1" u="sng" dirty="0"/>
              <a:t>:</a:t>
            </a:r>
            <a:r>
              <a:rPr lang="en-US" dirty="0"/>
              <a:t> 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son las </a:t>
            </a:r>
            <a:r>
              <a:rPr lang="en-US" dirty="0" err="1"/>
              <a:t>clasificaciones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a </a:t>
            </a:r>
            <a:r>
              <a:rPr lang="en-US" dirty="0" err="1"/>
              <a:t>analizar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una </a:t>
            </a:r>
            <a:r>
              <a:rPr lang="en-US" dirty="0" err="1"/>
              <a:t>contiene</a:t>
            </a:r>
            <a:r>
              <a:rPr lang="en-US" dirty="0"/>
              <a:t> 0 y 1, </a:t>
            </a:r>
            <a:r>
              <a:rPr lang="en-US" dirty="0" err="1"/>
              <a:t>siendo</a:t>
            </a:r>
            <a:r>
              <a:rPr lang="en-US" dirty="0"/>
              <a:t> 0 False y 1 True. </a:t>
            </a:r>
          </a:p>
          <a:p>
            <a:r>
              <a:rPr lang="en-US" dirty="0" err="1"/>
              <a:t>Category_code</a:t>
            </a:r>
            <a:r>
              <a:rPr lang="en-US" dirty="0"/>
              <a:t>: </a:t>
            </a:r>
            <a:r>
              <a:rPr lang="en-US" dirty="0" err="1"/>
              <a:t>Contiene</a:t>
            </a:r>
            <a:r>
              <a:rPr lang="en-US" dirty="0"/>
              <a:t> una </a:t>
            </a:r>
            <a:r>
              <a:rPr lang="en-US" dirty="0" err="1"/>
              <a:t>etiqueta</a:t>
            </a:r>
            <a:r>
              <a:rPr lang="en-US" dirty="0"/>
              <a:t> para </a:t>
            </a:r>
            <a:r>
              <a:rPr lang="en-US" dirty="0" err="1"/>
              <a:t>describir</a:t>
            </a:r>
            <a:r>
              <a:rPr lang="en-US" dirty="0"/>
              <a:t> la </a:t>
            </a:r>
            <a:r>
              <a:rPr lang="en-US" dirty="0" err="1"/>
              <a:t>actividad</a:t>
            </a:r>
            <a:r>
              <a:rPr lang="en-US" dirty="0"/>
              <a:t> que </a:t>
            </a:r>
            <a:r>
              <a:rPr lang="en-US" dirty="0" err="1"/>
              <a:t>realiza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r>
              <a:rPr lang="en-US" b="1" u="sng" dirty="0" err="1"/>
              <a:t>is_software</a:t>
            </a:r>
            <a:r>
              <a:rPr lang="en-US" b="1" u="sng" dirty="0"/>
              <a:t>, </a:t>
            </a:r>
            <a:r>
              <a:rPr lang="en-US" b="1" u="sng" dirty="0" err="1"/>
              <a:t>is_web</a:t>
            </a:r>
            <a:r>
              <a:rPr lang="en-US" b="1" u="sng" dirty="0"/>
              <a:t>, </a:t>
            </a:r>
            <a:r>
              <a:rPr lang="en-US" b="1" u="sng" dirty="0" err="1"/>
              <a:t>is_mobile</a:t>
            </a:r>
            <a:r>
              <a:rPr lang="en-US" b="1" u="sng" dirty="0"/>
              <a:t>, </a:t>
            </a:r>
            <a:r>
              <a:rPr lang="en-US" b="1" u="sng" dirty="0" err="1"/>
              <a:t>is_enterprise</a:t>
            </a:r>
            <a:r>
              <a:rPr lang="en-US" b="1" u="sng" dirty="0"/>
              <a:t>, </a:t>
            </a:r>
            <a:r>
              <a:rPr lang="en-US" b="1" u="sng" dirty="0" err="1"/>
              <a:t>is_advertising</a:t>
            </a:r>
            <a:r>
              <a:rPr lang="en-US" b="1" u="sng" dirty="0"/>
              <a:t>, </a:t>
            </a:r>
            <a:r>
              <a:rPr lang="en-US" b="1" u="sng" dirty="0" err="1"/>
              <a:t>is_gamesvideo</a:t>
            </a:r>
            <a:r>
              <a:rPr lang="en-US" b="1" u="sng" dirty="0"/>
              <a:t>, </a:t>
            </a:r>
            <a:r>
              <a:rPr lang="en-US" b="1" u="sng" dirty="0" err="1"/>
              <a:t>is_ecommerce</a:t>
            </a:r>
            <a:r>
              <a:rPr lang="en-US" b="1" u="sng" dirty="0"/>
              <a:t>, </a:t>
            </a:r>
            <a:r>
              <a:rPr lang="en-US" b="1" u="sng" dirty="0" err="1"/>
              <a:t>is_biotech</a:t>
            </a:r>
            <a:r>
              <a:rPr lang="en-US" b="1" u="sng" dirty="0"/>
              <a:t>, </a:t>
            </a:r>
            <a:r>
              <a:rPr lang="en-US" b="1" u="sng" dirty="0" err="1"/>
              <a:t>is_consulting</a:t>
            </a:r>
            <a:r>
              <a:rPr lang="en-US" b="1" u="sng" dirty="0"/>
              <a:t>, </a:t>
            </a:r>
            <a:r>
              <a:rPr lang="en-US" b="1" u="sng" dirty="0" err="1"/>
              <a:t>is_othercategory</a:t>
            </a:r>
            <a:r>
              <a:rPr lang="en-US" b="1" u="sng" dirty="0"/>
              <a:t>: </a:t>
            </a:r>
            <a:r>
              <a:rPr lang="en-US" dirty="0"/>
              <a:t>Son </a:t>
            </a:r>
            <a:r>
              <a:rPr lang="en-US" dirty="0" err="1"/>
              <a:t>columnas</a:t>
            </a:r>
            <a:r>
              <a:rPr lang="en-US" dirty="0"/>
              <a:t> que </a:t>
            </a:r>
            <a:r>
              <a:rPr lang="en-US" dirty="0" err="1"/>
              <a:t>contienen</a:t>
            </a:r>
            <a:r>
              <a:rPr lang="en-US" dirty="0"/>
              <a:t> solo 0 y 1, </a:t>
            </a:r>
            <a:r>
              <a:rPr lang="en-US" dirty="0" err="1"/>
              <a:t>funcionando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las </a:t>
            </a:r>
            <a:r>
              <a:rPr lang="es-AR" dirty="0"/>
              <a:t>descritas</a:t>
            </a:r>
            <a:r>
              <a:rPr lang="en-US" dirty="0"/>
              <a:t> para los </a:t>
            </a:r>
            <a:r>
              <a:rPr lang="en-US" dirty="0" err="1"/>
              <a:t>estados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para las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por las startups.</a:t>
            </a:r>
          </a:p>
          <a:p>
            <a:r>
              <a:rPr lang="en-US" b="1" u="sng" dirty="0" err="1"/>
              <a:t>has_VC</a:t>
            </a:r>
            <a:r>
              <a:rPr lang="en-US" b="1" u="sng" dirty="0"/>
              <a:t>: </a:t>
            </a:r>
            <a:r>
              <a:rPr lang="en-US" dirty="0" err="1"/>
              <a:t>Columna</a:t>
            </a:r>
            <a:r>
              <a:rPr lang="en-US" dirty="0"/>
              <a:t> de 0 y 1. Los </a:t>
            </a:r>
            <a:r>
              <a:rPr lang="en-US" dirty="0" err="1"/>
              <a:t>valores</a:t>
            </a:r>
            <a:r>
              <a:rPr lang="en-US" dirty="0"/>
              <a:t> de 1 </a:t>
            </a:r>
            <a:r>
              <a:rPr lang="en-US" dirty="0" err="1"/>
              <a:t>representan</a:t>
            </a:r>
            <a:r>
              <a:rPr lang="en-US" dirty="0"/>
              <a:t> que la startup </a:t>
            </a:r>
            <a:r>
              <a:rPr lang="en-US" dirty="0" err="1"/>
              <a:t>recibió</a:t>
            </a:r>
            <a:r>
              <a:rPr lang="en-US" dirty="0"/>
              <a:t> una inversion de </a:t>
            </a:r>
            <a:r>
              <a:rPr lang="en-US" dirty="0" err="1"/>
              <a:t>riesgo</a:t>
            </a:r>
            <a:r>
              <a:rPr lang="en-US" dirty="0"/>
              <a:t> (Venture Capital).</a:t>
            </a:r>
          </a:p>
          <a:p>
            <a:r>
              <a:rPr lang="en-US" b="1" u="sng" dirty="0" err="1"/>
              <a:t>has_angel</a:t>
            </a:r>
            <a:r>
              <a:rPr lang="en-US" b="1" u="sng" dirty="0"/>
              <a:t>: </a:t>
            </a:r>
            <a:r>
              <a:rPr lang="en-US" dirty="0" err="1"/>
              <a:t>Columna</a:t>
            </a:r>
            <a:r>
              <a:rPr lang="en-US" dirty="0"/>
              <a:t> de 0 y 1. Los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</a:t>
            </a:r>
            <a:r>
              <a:rPr lang="en-US" dirty="0" err="1"/>
              <a:t>muestran</a:t>
            </a:r>
            <a:r>
              <a:rPr lang="en-US" dirty="0"/>
              <a:t> que la startup </a:t>
            </a:r>
            <a:r>
              <a:rPr lang="en-US" dirty="0" err="1"/>
              <a:t>cuenta</a:t>
            </a:r>
            <a:r>
              <a:rPr lang="en-US" dirty="0"/>
              <a:t> con un </a:t>
            </a:r>
            <a:r>
              <a:rPr lang="en-US" dirty="0" err="1"/>
              <a:t>inversor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y </a:t>
            </a:r>
            <a:r>
              <a:rPr lang="en-US" dirty="0" err="1"/>
              <a:t>estable</a:t>
            </a:r>
            <a:r>
              <a:rPr lang="en-US" dirty="0"/>
              <a:t> que ha </a:t>
            </a:r>
            <a:r>
              <a:rPr lang="en-US" dirty="0" err="1"/>
              <a:t>transferido</a:t>
            </a:r>
            <a:r>
              <a:rPr lang="en-US" dirty="0"/>
              <a:t> una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de dinero, </a:t>
            </a:r>
            <a:r>
              <a:rPr lang="en-US" dirty="0" err="1"/>
              <a:t>usualmente</a:t>
            </a:r>
            <a:r>
              <a:rPr lang="en-US" dirty="0"/>
              <a:t> a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00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4793-3577-4DFF-8D70-F506ED1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Descripción de las variables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A2BD3-889B-41F3-91B0-9830D84E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has_roundA</a:t>
            </a:r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has_roundB</a:t>
            </a:r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has_roundC</a:t>
            </a:r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has_roundD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columnas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refieren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las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etapas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búsqueda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inversión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una startup. Las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clasificaciones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avanzan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según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qué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tan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madura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esté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la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empresa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y con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ello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aumenta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la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inversión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se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espera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adquirir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La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ronda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es para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conseguir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financiamiento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inicial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y la D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suele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presentarse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un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nivel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crecimiento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se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busca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expandirse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internacionalmente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b="1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avg_participants</a:t>
            </a:r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Muestra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promedio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participantes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formado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la startup.</a:t>
            </a:r>
          </a:p>
          <a:p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is_top500: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También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es una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columna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del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tipo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bool.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Aquellas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empresas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tengan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columna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formado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las 500 startups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más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prometedoras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Status: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columna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dos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valores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posibles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acquired, que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significa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la startup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adquirida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por un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externo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y por lo tanto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exitosa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o closed, que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significa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 la startup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debió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cerrar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y por lo tanto se la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considera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fallida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407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FFF00"/>
      </a:lt1>
      <a:dk2>
        <a:srgbClr val="262626"/>
      </a:dk2>
      <a:lt2>
        <a:srgbClr val="FFFF00"/>
      </a:lt2>
      <a:accent1>
        <a:srgbClr val="262626"/>
      </a:accent1>
      <a:accent2>
        <a:srgbClr val="000000"/>
      </a:accent2>
      <a:accent3>
        <a:srgbClr val="BF9000"/>
      </a:accent3>
      <a:accent4>
        <a:srgbClr val="5C5C5C"/>
      </a:accent4>
      <a:accent5>
        <a:srgbClr val="605413"/>
      </a:accent5>
      <a:accent6>
        <a:srgbClr val="605413"/>
      </a:accent6>
      <a:hlink>
        <a:srgbClr val="C668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766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Proyecto final Primera entrega</vt:lpstr>
      <vt:lpstr>Explicación de dataset elegido.</vt:lpstr>
      <vt:lpstr>Objetivo </vt:lpstr>
      <vt:lpstr>Descripción de las variables</vt:lpstr>
      <vt:lpstr>Descripción de las variables</vt:lpstr>
      <vt:lpstr>Descripción de las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Primera entrega</dc:title>
  <dc:creator>Melina Boffelli</dc:creator>
  <cp:lastModifiedBy>Melina Boffelli</cp:lastModifiedBy>
  <cp:revision>4</cp:revision>
  <dcterms:created xsi:type="dcterms:W3CDTF">2021-09-27T16:41:44Z</dcterms:created>
  <dcterms:modified xsi:type="dcterms:W3CDTF">2021-09-27T21:13:56Z</dcterms:modified>
</cp:coreProperties>
</file>