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2F7406-1651-4058-9BDE-4FEF3F4A04A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5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4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8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1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1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5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9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5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5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3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E49587D-3461-46B8-BA87-0D51073F5D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BCD0FB8-0A42-459F-B572-B8B6B20B9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4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MAK/unity_home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D63D-F103-47F1-886F-FA721544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飞船打外星人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8F8B-30BE-46F4-B9FD-57262D01C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86992"/>
          </a:xfrm>
        </p:spPr>
        <p:txBody>
          <a:bodyPr>
            <a:normAutofit/>
          </a:bodyPr>
          <a:lstStyle/>
          <a:p>
            <a:r>
              <a:rPr lang="en-US" altLang="zh-CN" dirty="0"/>
              <a:t>Unity </a:t>
            </a:r>
            <a:r>
              <a:rPr lang="zh-CN" altLang="en-US" dirty="0"/>
              <a:t>小游戏</a:t>
            </a:r>
            <a:endParaRPr lang="en-US" altLang="zh-CN" dirty="0"/>
          </a:p>
          <a:p>
            <a:r>
              <a:rPr lang="zh-CN" altLang="en-US" dirty="0"/>
              <a:t>项目地址： </a:t>
            </a:r>
            <a:r>
              <a:rPr lang="en-US" altLang="zh-CN" dirty="0">
                <a:hlinkClick r:id="rId2"/>
              </a:rPr>
              <a:t>github.com/JMMAK/</a:t>
            </a:r>
            <a:r>
              <a:rPr lang="en-US" altLang="zh-CN" dirty="0" err="1">
                <a:hlinkClick r:id="rId2"/>
              </a:rPr>
              <a:t>unity_homework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36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1D14-C449-43CC-970F-ACF606B2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E7E3A-5125-4751-BFF3-F9080190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2D</a:t>
            </a:r>
            <a:r>
              <a:rPr lang="zh-CN" altLang="en-US" dirty="0"/>
              <a:t>的平面小游戏，有外星飞船和玩家飞船。大家相互射击。玩家使用左右箭头来左右移动，空格键或鼠标左键开火。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28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475C5-78DB-492E-9217-6B6DA64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血量检测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1FE3-5B55-486B-93A6-0B5D7777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外星飞船和玩家飞船都有血量统计。当玩家飞船被击中并且血量降为</a:t>
            </a:r>
            <a:r>
              <a:rPr lang="en-US" altLang="zh-CN" dirty="0"/>
              <a:t>0</a:t>
            </a:r>
            <a:r>
              <a:rPr lang="zh-CN" altLang="en-US" dirty="0"/>
              <a:t>的时候，游戏暂停。</a:t>
            </a:r>
          </a:p>
        </p:txBody>
      </p:sp>
    </p:spTree>
    <p:extLst>
      <p:ext uri="{BB962C8B-B14F-4D97-AF65-F5344CB8AC3E}">
        <p14:creationId xmlns:p14="http://schemas.microsoft.com/office/powerpoint/2010/main" val="195081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F27-CE66-4FCA-BB81-94D37BD7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707B9-7B66-4F7A-BB1C-D6D095FB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玩家可以左右移动来躲避子弹，飞船左右移动随机发射子弹。玩家只能以固定的射速开火，飞船的开火时间由随机函数生成并且会随着时间加快开火间隔。</a:t>
            </a:r>
          </a:p>
        </p:txBody>
      </p:sp>
    </p:spTree>
    <p:extLst>
      <p:ext uri="{BB962C8B-B14F-4D97-AF65-F5344CB8AC3E}">
        <p14:creationId xmlns:p14="http://schemas.microsoft.com/office/powerpoint/2010/main" val="5767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B3087-FE77-4750-BCE9-217DD977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可调参数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7C3B0-1584-499A-A3FF-D8C53846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玩家的生命值</a:t>
            </a:r>
            <a:endParaRPr lang="en-US" altLang="zh-CN" dirty="0"/>
          </a:p>
          <a:p>
            <a:r>
              <a:rPr lang="zh-CN" altLang="en-US" dirty="0"/>
              <a:t>外星飞船的生命值</a:t>
            </a:r>
            <a:endParaRPr lang="en-US" altLang="zh-CN" dirty="0"/>
          </a:p>
          <a:p>
            <a:r>
              <a:rPr lang="zh-CN" altLang="en-US" dirty="0"/>
              <a:t>玩家的开火间隔</a:t>
            </a:r>
            <a:endParaRPr lang="en-US" altLang="zh-CN" dirty="0"/>
          </a:p>
          <a:p>
            <a:r>
              <a:rPr lang="zh-CN" altLang="en-US" dirty="0"/>
              <a:t>外星飞船的开火间隔</a:t>
            </a:r>
            <a:endParaRPr lang="en-US" altLang="zh-CN" dirty="0"/>
          </a:p>
          <a:p>
            <a:r>
              <a:rPr lang="zh-CN" altLang="en-US" dirty="0"/>
              <a:t>玩家的移动速率</a:t>
            </a:r>
            <a:endParaRPr lang="en-US" altLang="zh-CN" dirty="0"/>
          </a:p>
          <a:p>
            <a:r>
              <a:rPr lang="zh-CN" altLang="en-US" dirty="0"/>
              <a:t>外星飞船的移动速率</a:t>
            </a:r>
            <a:endParaRPr lang="en-US" altLang="zh-CN" dirty="0"/>
          </a:p>
          <a:p>
            <a:r>
              <a:rPr lang="zh-CN" altLang="en-US" dirty="0"/>
              <a:t>子弹速度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3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F69B-3D3A-44E6-B555-94748664F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9DDA1-CAA2-4C22-95BC-BEED8500B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02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114</TotalTime>
  <Words>160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引用</vt:lpstr>
      <vt:lpstr>飞船打外星人 </vt:lpstr>
      <vt:lpstr>简单介绍</vt:lpstr>
      <vt:lpstr>血量检测</vt:lpstr>
      <vt:lpstr>实现细节</vt:lpstr>
      <vt:lpstr>可调参数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飞船打外星人 </dc:title>
  <dc:creator>麦 鉴明</dc:creator>
  <cp:lastModifiedBy>麦 鉴明</cp:lastModifiedBy>
  <cp:revision>7</cp:revision>
  <dcterms:created xsi:type="dcterms:W3CDTF">2019-06-13T02:41:13Z</dcterms:created>
  <dcterms:modified xsi:type="dcterms:W3CDTF">2019-06-13T05:33:14Z</dcterms:modified>
</cp:coreProperties>
</file>