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7.jpeg" ContentType="image/jpeg"/>
  <Override PartName="/ppt/media/image1.png" ContentType="image/png"/>
  <Override PartName="/ppt/media/image2.png" ContentType="image/png"/>
  <Override PartName="/ppt/media/image9.jpeg" ContentType="image/jpeg"/>
  <Override PartName="/ppt/media/image3.png" ContentType="image/png"/>
  <Override PartName="/ppt/media/image6.jpeg" ContentType="image/jpeg"/>
  <Override PartName="/ppt/media/image4.png" ContentType="image/png"/>
  <Override PartName="/ppt/media/image5.jpeg" ContentType="image/jpeg"/>
  <Override PartName="/ppt/media/image8.png" ContentType="image/png"/>
  <Override PartName="/ppt/media/image10.jpeg" ContentType="image/jpeg"/>
  <Override PartName="/ppt/media/image11.jpeg" ContentType="image/jpeg"/>
  <Override PartName="/ppt/media/image12.png" ContentType="image/png"/>
  <Override PartName="/ppt/media/image13.png" ContentType="image/png"/>
  <Override PartName="/ppt/media/image14.jpeg" ContentType="image/jpe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28" name="PlaceHolder 2"/>
          <p:cNvSpPr>
            <a:spLocks noGrp="1"/>
          </p:cNvSpPr>
          <p:nvPr>
            <p:ph type="body"/>
          </p:nvPr>
        </p:nvSpPr>
        <p:spPr>
          <a:xfrm>
            <a:off x="504000" y="1768680"/>
            <a:ext cx="9072000" cy="2090880"/>
          </a:xfrm>
          <a:prstGeom prst="rect">
            <a:avLst/>
          </a:prstGeom>
        </p:spPr>
        <p:txBody>
          <a:bodyPr lIns="0" rIns="0" tIns="0" bIns="0">
            <a:normAutofit/>
          </a:bodyPr>
          <a:p>
            <a:endParaRPr b="0" lang="es-ES" sz="3200" spc="-1" strike="noStrike">
              <a:latin typeface="Arial"/>
            </a:endParaRPr>
          </a:p>
        </p:txBody>
      </p:sp>
      <p:sp>
        <p:nvSpPr>
          <p:cNvPr id="29" name="PlaceHolder 3"/>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31"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32"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33"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34"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36" name="PlaceHolder 2"/>
          <p:cNvSpPr>
            <a:spLocks noGrp="1"/>
          </p:cNvSpPr>
          <p:nvPr>
            <p:ph type="body"/>
          </p:nvPr>
        </p:nvSpPr>
        <p:spPr>
          <a:xfrm>
            <a:off x="504000" y="1768680"/>
            <a:ext cx="2921040" cy="2090880"/>
          </a:xfrm>
          <a:prstGeom prst="rect">
            <a:avLst/>
          </a:prstGeom>
        </p:spPr>
        <p:txBody>
          <a:bodyPr lIns="0" rIns="0" tIns="0" bIns="0">
            <a:normAutofit/>
          </a:bodyPr>
          <a:p>
            <a:endParaRPr b="0" lang="es-ES" sz="3200" spc="-1" strike="noStrike">
              <a:latin typeface="Arial"/>
            </a:endParaRPr>
          </a:p>
        </p:txBody>
      </p:sp>
      <p:sp>
        <p:nvSpPr>
          <p:cNvPr id="37" name="PlaceHolder 3"/>
          <p:cNvSpPr>
            <a:spLocks noGrp="1"/>
          </p:cNvSpPr>
          <p:nvPr>
            <p:ph type="body"/>
          </p:nvPr>
        </p:nvSpPr>
        <p:spPr>
          <a:xfrm>
            <a:off x="3571560" y="1768680"/>
            <a:ext cx="2921040" cy="2090880"/>
          </a:xfrm>
          <a:prstGeom prst="rect">
            <a:avLst/>
          </a:prstGeom>
        </p:spPr>
        <p:txBody>
          <a:bodyPr lIns="0" rIns="0" tIns="0" bIns="0">
            <a:normAutofit/>
          </a:bodyPr>
          <a:p>
            <a:endParaRPr b="0" lang="es-ES" sz="3200" spc="-1" strike="noStrike">
              <a:latin typeface="Arial"/>
            </a:endParaRPr>
          </a:p>
        </p:txBody>
      </p:sp>
      <p:sp>
        <p:nvSpPr>
          <p:cNvPr id="38" name="PlaceHolder 4"/>
          <p:cNvSpPr>
            <a:spLocks noGrp="1"/>
          </p:cNvSpPr>
          <p:nvPr>
            <p:ph type="body"/>
          </p:nvPr>
        </p:nvSpPr>
        <p:spPr>
          <a:xfrm>
            <a:off x="6639120" y="1768680"/>
            <a:ext cx="2921040" cy="2090880"/>
          </a:xfrm>
          <a:prstGeom prst="rect">
            <a:avLst/>
          </a:prstGeom>
        </p:spPr>
        <p:txBody>
          <a:bodyPr lIns="0" rIns="0" tIns="0" bIns="0">
            <a:normAutofit/>
          </a:bodyPr>
          <a:p>
            <a:endParaRPr b="0" lang="es-ES" sz="3200" spc="-1" strike="noStrike">
              <a:latin typeface="Arial"/>
            </a:endParaRPr>
          </a:p>
        </p:txBody>
      </p:sp>
      <p:sp>
        <p:nvSpPr>
          <p:cNvPr id="39" name="PlaceHolder 5"/>
          <p:cNvSpPr>
            <a:spLocks noGrp="1"/>
          </p:cNvSpPr>
          <p:nvPr>
            <p:ph type="body"/>
          </p:nvPr>
        </p:nvSpPr>
        <p:spPr>
          <a:xfrm>
            <a:off x="504000" y="4058640"/>
            <a:ext cx="2921040" cy="2090880"/>
          </a:xfrm>
          <a:prstGeom prst="rect">
            <a:avLst/>
          </a:prstGeom>
        </p:spPr>
        <p:txBody>
          <a:bodyPr lIns="0" rIns="0" tIns="0" bIns="0">
            <a:normAutofit/>
          </a:bodyPr>
          <a:p>
            <a:endParaRPr b="0" lang="es-ES" sz="3200" spc="-1" strike="noStrike">
              <a:latin typeface="Arial"/>
            </a:endParaRPr>
          </a:p>
        </p:txBody>
      </p:sp>
      <p:sp>
        <p:nvSpPr>
          <p:cNvPr id="40" name="PlaceHolder 6"/>
          <p:cNvSpPr>
            <a:spLocks noGrp="1"/>
          </p:cNvSpPr>
          <p:nvPr>
            <p:ph type="body"/>
          </p:nvPr>
        </p:nvSpPr>
        <p:spPr>
          <a:xfrm>
            <a:off x="3571560" y="4058640"/>
            <a:ext cx="2921040" cy="2090880"/>
          </a:xfrm>
          <a:prstGeom prst="rect">
            <a:avLst/>
          </a:prstGeom>
        </p:spPr>
        <p:txBody>
          <a:bodyPr lIns="0" rIns="0" tIns="0" bIns="0">
            <a:normAutofit/>
          </a:bodyPr>
          <a:p>
            <a:endParaRPr b="0" lang="es-ES" sz="3200" spc="-1" strike="noStrike">
              <a:latin typeface="Arial"/>
            </a:endParaRPr>
          </a:p>
        </p:txBody>
      </p:sp>
      <p:sp>
        <p:nvSpPr>
          <p:cNvPr id="41" name="PlaceHolder 7"/>
          <p:cNvSpPr>
            <a:spLocks noGrp="1"/>
          </p:cNvSpPr>
          <p:nvPr>
            <p:ph type="body"/>
          </p:nvPr>
        </p:nvSpPr>
        <p:spPr>
          <a:xfrm>
            <a:off x="6639120" y="4058640"/>
            <a:ext cx="29210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49"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51" name="PlaceHolder 2"/>
          <p:cNvSpPr>
            <a:spLocks noGrp="1"/>
          </p:cNvSpPr>
          <p:nvPr>
            <p:ph type="body"/>
          </p:nvPr>
        </p:nvSpPr>
        <p:spPr>
          <a:xfrm>
            <a:off x="504000" y="1768680"/>
            <a:ext cx="907200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59"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
        <p:nvSpPr>
          <p:cNvPr id="60"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62"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64"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68" name="PlaceHolder 4"/>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70" name="PlaceHolder 2"/>
          <p:cNvSpPr>
            <a:spLocks noGrp="1"/>
          </p:cNvSpPr>
          <p:nvPr>
            <p:ph type="body"/>
          </p:nvPr>
        </p:nvSpPr>
        <p:spPr>
          <a:xfrm>
            <a:off x="504000" y="1768680"/>
            <a:ext cx="9072000" cy="2090880"/>
          </a:xfrm>
          <a:prstGeom prst="rect">
            <a:avLst/>
          </a:prstGeom>
        </p:spPr>
        <p:txBody>
          <a:bodyPr lIns="0" rIns="0" tIns="0" bIns="0">
            <a:normAutofit/>
          </a:bodyPr>
          <a:p>
            <a:endParaRPr b="0" lang="es-ES" sz="3200" spc="-1" strike="noStrike">
              <a:latin typeface="Arial"/>
            </a:endParaRPr>
          </a:p>
        </p:txBody>
      </p:sp>
      <p:sp>
        <p:nvSpPr>
          <p:cNvPr id="71" name="PlaceHolder 3"/>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73"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74"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75"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76"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78" name="PlaceHolder 2"/>
          <p:cNvSpPr>
            <a:spLocks noGrp="1"/>
          </p:cNvSpPr>
          <p:nvPr>
            <p:ph type="body"/>
          </p:nvPr>
        </p:nvSpPr>
        <p:spPr>
          <a:xfrm>
            <a:off x="504000" y="1768680"/>
            <a:ext cx="2921040" cy="2090880"/>
          </a:xfrm>
          <a:prstGeom prst="rect">
            <a:avLst/>
          </a:prstGeom>
        </p:spPr>
        <p:txBody>
          <a:bodyPr lIns="0" rIns="0" tIns="0" bIns="0">
            <a:normAutofit/>
          </a:bodyPr>
          <a:p>
            <a:endParaRPr b="0" lang="es-ES" sz="3200" spc="-1" strike="noStrike">
              <a:latin typeface="Arial"/>
            </a:endParaRPr>
          </a:p>
        </p:txBody>
      </p:sp>
      <p:sp>
        <p:nvSpPr>
          <p:cNvPr id="79" name="PlaceHolder 3"/>
          <p:cNvSpPr>
            <a:spLocks noGrp="1"/>
          </p:cNvSpPr>
          <p:nvPr>
            <p:ph type="body"/>
          </p:nvPr>
        </p:nvSpPr>
        <p:spPr>
          <a:xfrm>
            <a:off x="3571560" y="1768680"/>
            <a:ext cx="2921040" cy="2090880"/>
          </a:xfrm>
          <a:prstGeom prst="rect">
            <a:avLst/>
          </a:prstGeom>
        </p:spPr>
        <p:txBody>
          <a:bodyPr lIns="0" rIns="0" tIns="0" bIns="0">
            <a:normAutofit/>
          </a:bodyPr>
          <a:p>
            <a:endParaRPr b="0" lang="es-ES" sz="3200" spc="-1" strike="noStrike">
              <a:latin typeface="Arial"/>
            </a:endParaRPr>
          </a:p>
        </p:txBody>
      </p:sp>
      <p:sp>
        <p:nvSpPr>
          <p:cNvPr id="80" name="PlaceHolder 4"/>
          <p:cNvSpPr>
            <a:spLocks noGrp="1"/>
          </p:cNvSpPr>
          <p:nvPr>
            <p:ph type="body"/>
          </p:nvPr>
        </p:nvSpPr>
        <p:spPr>
          <a:xfrm>
            <a:off x="6639120" y="1768680"/>
            <a:ext cx="2921040" cy="2090880"/>
          </a:xfrm>
          <a:prstGeom prst="rect">
            <a:avLst/>
          </a:prstGeom>
        </p:spPr>
        <p:txBody>
          <a:bodyPr lIns="0" rIns="0" tIns="0" bIns="0">
            <a:normAutofit/>
          </a:bodyPr>
          <a:p>
            <a:endParaRPr b="0" lang="es-ES" sz="3200" spc="-1" strike="noStrike">
              <a:latin typeface="Arial"/>
            </a:endParaRPr>
          </a:p>
        </p:txBody>
      </p:sp>
      <p:sp>
        <p:nvSpPr>
          <p:cNvPr id="81" name="PlaceHolder 5"/>
          <p:cNvSpPr>
            <a:spLocks noGrp="1"/>
          </p:cNvSpPr>
          <p:nvPr>
            <p:ph type="body"/>
          </p:nvPr>
        </p:nvSpPr>
        <p:spPr>
          <a:xfrm>
            <a:off x="504000" y="4058640"/>
            <a:ext cx="2921040" cy="2090880"/>
          </a:xfrm>
          <a:prstGeom prst="rect">
            <a:avLst/>
          </a:prstGeom>
        </p:spPr>
        <p:txBody>
          <a:bodyPr lIns="0" rIns="0" tIns="0" bIns="0">
            <a:normAutofit/>
          </a:bodyPr>
          <a:p>
            <a:endParaRPr b="0" lang="es-ES" sz="3200" spc="-1" strike="noStrike">
              <a:latin typeface="Arial"/>
            </a:endParaRPr>
          </a:p>
        </p:txBody>
      </p:sp>
      <p:sp>
        <p:nvSpPr>
          <p:cNvPr id="82" name="PlaceHolder 6"/>
          <p:cNvSpPr>
            <a:spLocks noGrp="1"/>
          </p:cNvSpPr>
          <p:nvPr>
            <p:ph type="body"/>
          </p:nvPr>
        </p:nvSpPr>
        <p:spPr>
          <a:xfrm>
            <a:off x="3571560" y="4058640"/>
            <a:ext cx="2921040" cy="2090880"/>
          </a:xfrm>
          <a:prstGeom prst="rect">
            <a:avLst/>
          </a:prstGeom>
        </p:spPr>
        <p:txBody>
          <a:bodyPr lIns="0" rIns="0" tIns="0" bIns="0">
            <a:normAutofit/>
          </a:bodyPr>
          <a:p>
            <a:endParaRPr b="0" lang="es-ES" sz="3200" spc="-1" strike="noStrike">
              <a:latin typeface="Arial"/>
            </a:endParaRPr>
          </a:p>
        </p:txBody>
      </p:sp>
      <p:sp>
        <p:nvSpPr>
          <p:cNvPr id="83" name="PlaceHolder 7"/>
          <p:cNvSpPr>
            <a:spLocks noGrp="1"/>
          </p:cNvSpPr>
          <p:nvPr>
            <p:ph type="body"/>
          </p:nvPr>
        </p:nvSpPr>
        <p:spPr>
          <a:xfrm>
            <a:off x="6639120" y="4058640"/>
            <a:ext cx="29210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90"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92" name="PlaceHolder 2"/>
          <p:cNvSpPr>
            <a:spLocks noGrp="1"/>
          </p:cNvSpPr>
          <p:nvPr>
            <p:ph type="body"/>
          </p:nvPr>
        </p:nvSpPr>
        <p:spPr>
          <a:xfrm>
            <a:off x="504000" y="1768680"/>
            <a:ext cx="907200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94"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95"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9" name="PlaceHolder 2"/>
          <p:cNvSpPr>
            <a:spLocks noGrp="1"/>
          </p:cNvSpPr>
          <p:nvPr>
            <p:ph type="body"/>
          </p:nvPr>
        </p:nvSpPr>
        <p:spPr>
          <a:xfrm>
            <a:off x="504000" y="1768680"/>
            <a:ext cx="907200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00"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
        <p:nvSpPr>
          <p:cNvPr id="101"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03"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07"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08"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09" name="PlaceHolder 4"/>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11" name="PlaceHolder 2"/>
          <p:cNvSpPr>
            <a:spLocks noGrp="1"/>
          </p:cNvSpPr>
          <p:nvPr>
            <p:ph type="body"/>
          </p:nvPr>
        </p:nvSpPr>
        <p:spPr>
          <a:xfrm>
            <a:off x="504000" y="1768680"/>
            <a:ext cx="9072000" cy="2090880"/>
          </a:xfrm>
          <a:prstGeom prst="rect">
            <a:avLst/>
          </a:prstGeom>
        </p:spPr>
        <p:txBody>
          <a:bodyPr lIns="0" rIns="0" tIns="0" bIns="0">
            <a:normAutofit/>
          </a:bodyPr>
          <a:p>
            <a:endParaRPr b="0" lang="es-ES" sz="3200" spc="-1" strike="noStrike">
              <a:latin typeface="Arial"/>
            </a:endParaRPr>
          </a:p>
        </p:txBody>
      </p:sp>
      <p:sp>
        <p:nvSpPr>
          <p:cNvPr id="112" name="PlaceHolder 3"/>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1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15"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116"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
        <p:nvSpPr>
          <p:cNvPr id="117" name="PlaceHolder 5"/>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19" name="PlaceHolder 2"/>
          <p:cNvSpPr>
            <a:spLocks noGrp="1"/>
          </p:cNvSpPr>
          <p:nvPr>
            <p:ph type="body"/>
          </p:nvPr>
        </p:nvSpPr>
        <p:spPr>
          <a:xfrm>
            <a:off x="504000" y="1768680"/>
            <a:ext cx="2921040" cy="2090880"/>
          </a:xfrm>
          <a:prstGeom prst="rect">
            <a:avLst/>
          </a:prstGeom>
        </p:spPr>
        <p:txBody>
          <a:bodyPr lIns="0" rIns="0" tIns="0" bIns="0">
            <a:normAutofit/>
          </a:bodyPr>
          <a:p>
            <a:endParaRPr b="0" lang="es-ES" sz="3200" spc="-1" strike="noStrike">
              <a:latin typeface="Arial"/>
            </a:endParaRPr>
          </a:p>
        </p:txBody>
      </p:sp>
      <p:sp>
        <p:nvSpPr>
          <p:cNvPr id="120" name="PlaceHolder 3"/>
          <p:cNvSpPr>
            <a:spLocks noGrp="1"/>
          </p:cNvSpPr>
          <p:nvPr>
            <p:ph type="body"/>
          </p:nvPr>
        </p:nvSpPr>
        <p:spPr>
          <a:xfrm>
            <a:off x="3571560" y="1768680"/>
            <a:ext cx="2921040" cy="2090880"/>
          </a:xfrm>
          <a:prstGeom prst="rect">
            <a:avLst/>
          </a:prstGeom>
        </p:spPr>
        <p:txBody>
          <a:bodyPr lIns="0" rIns="0" tIns="0" bIns="0">
            <a:normAutofit/>
          </a:bodyPr>
          <a:p>
            <a:endParaRPr b="0" lang="es-ES" sz="3200" spc="-1" strike="noStrike">
              <a:latin typeface="Arial"/>
            </a:endParaRPr>
          </a:p>
        </p:txBody>
      </p:sp>
      <p:sp>
        <p:nvSpPr>
          <p:cNvPr id="121" name="PlaceHolder 4"/>
          <p:cNvSpPr>
            <a:spLocks noGrp="1"/>
          </p:cNvSpPr>
          <p:nvPr>
            <p:ph type="body"/>
          </p:nvPr>
        </p:nvSpPr>
        <p:spPr>
          <a:xfrm>
            <a:off x="6639120" y="1768680"/>
            <a:ext cx="2921040" cy="2090880"/>
          </a:xfrm>
          <a:prstGeom prst="rect">
            <a:avLst/>
          </a:prstGeom>
        </p:spPr>
        <p:txBody>
          <a:bodyPr lIns="0" rIns="0" tIns="0" bIns="0">
            <a:normAutofit/>
          </a:bodyPr>
          <a:p>
            <a:endParaRPr b="0" lang="es-ES" sz="3200" spc="-1" strike="noStrike">
              <a:latin typeface="Arial"/>
            </a:endParaRPr>
          </a:p>
        </p:txBody>
      </p:sp>
      <p:sp>
        <p:nvSpPr>
          <p:cNvPr id="122" name="PlaceHolder 5"/>
          <p:cNvSpPr>
            <a:spLocks noGrp="1"/>
          </p:cNvSpPr>
          <p:nvPr>
            <p:ph type="body"/>
          </p:nvPr>
        </p:nvSpPr>
        <p:spPr>
          <a:xfrm>
            <a:off x="504000" y="4058640"/>
            <a:ext cx="2921040" cy="2090880"/>
          </a:xfrm>
          <a:prstGeom prst="rect">
            <a:avLst/>
          </a:prstGeom>
        </p:spPr>
        <p:txBody>
          <a:bodyPr lIns="0" rIns="0" tIns="0" bIns="0">
            <a:normAutofit/>
          </a:bodyPr>
          <a:p>
            <a:endParaRPr b="0" lang="es-ES" sz="3200" spc="-1" strike="noStrike">
              <a:latin typeface="Arial"/>
            </a:endParaRPr>
          </a:p>
        </p:txBody>
      </p:sp>
      <p:sp>
        <p:nvSpPr>
          <p:cNvPr id="123" name="PlaceHolder 6"/>
          <p:cNvSpPr>
            <a:spLocks noGrp="1"/>
          </p:cNvSpPr>
          <p:nvPr>
            <p:ph type="body"/>
          </p:nvPr>
        </p:nvSpPr>
        <p:spPr>
          <a:xfrm>
            <a:off x="3571560" y="4058640"/>
            <a:ext cx="2921040" cy="2090880"/>
          </a:xfrm>
          <a:prstGeom prst="rect">
            <a:avLst/>
          </a:prstGeom>
        </p:spPr>
        <p:txBody>
          <a:bodyPr lIns="0" rIns="0" tIns="0" bIns="0">
            <a:normAutofit/>
          </a:bodyPr>
          <a:p>
            <a:endParaRPr b="0" lang="es-ES" sz="3200" spc="-1" strike="noStrike">
              <a:latin typeface="Arial"/>
            </a:endParaRPr>
          </a:p>
        </p:txBody>
      </p:sp>
      <p:sp>
        <p:nvSpPr>
          <p:cNvPr id="124" name="PlaceHolder 7"/>
          <p:cNvSpPr>
            <a:spLocks noGrp="1"/>
          </p:cNvSpPr>
          <p:nvPr>
            <p:ph type="body"/>
          </p:nvPr>
        </p:nvSpPr>
        <p:spPr>
          <a:xfrm>
            <a:off x="6639120" y="4058640"/>
            <a:ext cx="292104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1"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12"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16"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17" name="PlaceHolder 3"/>
          <p:cNvSpPr>
            <a:spLocks noGrp="1"/>
          </p:cNvSpPr>
          <p:nvPr>
            <p:ph type="body"/>
          </p:nvPr>
        </p:nvSpPr>
        <p:spPr>
          <a:xfrm>
            <a:off x="5152680" y="1768680"/>
            <a:ext cx="4426920" cy="4384080"/>
          </a:xfrm>
          <a:prstGeom prst="rect">
            <a:avLst/>
          </a:prstGeom>
        </p:spPr>
        <p:txBody>
          <a:bodyPr lIns="0" rIns="0" tIns="0" bIns="0">
            <a:normAutofit/>
          </a:bodyPr>
          <a:p>
            <a:endParaRPr b="0" lang="es-ES" sz="3200" spc="-1" strike="noStrike">
              <a:latin typeface="Arial"/>
            </a:endParaRPr>
          </a:p>
        </p:txBody>
      </p:sp>
      <p:sp>
        <p:nvSpPr>
          <p:cNvPr id="18" name="PlaceHolder 4"/>
          <p:cNvSpPr>
            <a:spLocks noGrp="1"/>
          </p:cNvSpPr>
          <p:nvPr>
            <p:ph type="body"/>
          </p:nvPr>
        </p:nvSpPr>
        <p:spPr>
          <a:xfrm>
            <a:off x="50400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20" name="PlaceHolder 2"/>
          <p:cNvSpPr>
            <a:spLocks noGrp="1"/>
          </p:cNvSpPr>
          <p:nvPr>
            <p:ph type="body"/>
          </p:nvPr>
        </p:nvSpPr>
        <p:spPr>
          <a:xfrm>
            <a:off x="504000" y="1768680"/>
            <a:ext cx="4426920" cy="4384080"/>
          </a:xfrm>
          <a:prstGeom prst="rect">
            <a:avLst/>
          </a:prstGeom>
        </p:spPr>
        <p:txBody>
          <a:bodyPr lIns="0" rIns="0" tIns="0" bIns="0">
            <a:normAutofit/>
          </a:bodyPr>
          <a:p>
            <a:endParaRPr b="0" lang="es-E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22" name="PlaceHolder 4"/>
          <p:cNvSpPr>
            <a:spLocks noGrp="1"/>
          </p:cNvSpPr>
          <p:nvPr>
            <p:ph type="body"/>
          </p:nvPr>
        </p:nvSpPr>
        <p:spPr>
          <a:xfrm>
            <a:off x="5152680" y="4058640"/>
            <a:ext cx="4426920" cy="2090880"/>
          </a:xfrm>
          <a:prstGeom prst="rect">
            <a:avLst/>
          </a:prstGeom>
        </p:spPr>
        <p:txBody>
          <a:bodyPr lIns="0" rIns="0" tIns="0" bIns="0">
            <a:normAutofit/>
          </a:bodyPr>
          <a:p>
            <a:endParaRPr b="0" lang="es-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s-ES" sz="4400" spc="-1" strike="noStrike">
              <a:latin typeface="Arial"/>
            </a:endParaRPr>
          </a:p>
        </p:txBody>
      </p:sp>
      <p:sp>
        <p:nvSpPr>
          <p:cNvPr id="24" name="PlaceHolder 2"/>
          <p:cNvSpPr>
            <a:spLocks noGrp="1"/>
          </p:cNvSpPr>
          <p:nvPr>
            <p:ph type="body"/>
          </p:nvPr>
        </p:nvSpPr>
        <p:spPr>
          <a:xfrm>
            <a:off x="504000" y="1768680"/>
            <a:ext cx="4426920" cy="2090880"/>
          </a:xfrm>
          <a:prstGeom prst="rect">
            <a:avLst/>
          </a:prstGeom>
        </p:spPr>
        <p:txBody>
          <a:bodyPr lIns="0" rIns="0" tIns="0" bIns="0">
            <a:normAutofit/>
          </a:bodyPr>
          <a:p>
            <a:endParaRPr b="0" lang="es-ES" sz="3200" spc="-1" strike="noStrike">
              <a:latin typeface="Arial"/>
            </a:endParaRPr>
          </a:p>
        </p:txBody>
      </p:sp>
      <p:sp>
        <p:nvSpPr>
          <p:cNvPr id="25" name="PlaceHolder 3"/>
          <p:cNvSpPr>
            <a:spLocks noGrp="1"/>
          </p:cNvSpPr>
          <p:nvPr>
            <p:ph type="body"/>
          </p:nvPr>
        </p:nvSpPr>
        <p:spPr>
          <a:xfrm>
            <a:off x="5152680" y="1768680"/>
            <a:ext cx="4426920" cy="2090880"/>
          </a:xfrm>
          <a:prstGeom prst="rect">
            <a:avLst/>
          </a:prstGeom>
        </p:spPr>
        <p:txBody>
          <a:bodyPr lIns="0" rIns="0" tIns="0" bIns="0">
            <a:normAutofit/>
          </a:bodyPr>
          <a:p>
            <a:endParaRPr b="0" lang="es-ES" sz="3200" spc="-1" strike="noStrike">
              <a:latin typeface="Arial"/>
            </a:endParaRPr>
          </a:p>
        </p:txBody>
      </p:sp>
      <p:sp>
        <p:nvSpPr>
          <p:cNvPr id="26" name="PlaceHolder 4"/>
          <p:cNvSpPr>
            <a:spLocks noGrp="1"/>
          </p:cNvSpPr>
          <p:nvPr>
            <p:ph type="body"/>
          </p:nvPr>
        </p:nvSpPr>
        <p:spPr>
          <a:xfrm>
            <a:off x="504000" y="4058640"/>
            <a:ext cx="9072000" cy="2090880"/>
          </a:xfrm>
          <a:prstGeom prst="rect">
            <a:avLst/>
          </a:prstGeom>
        </p:spPr>
        <p:txBody>
          <a:bodyPr lIns="0" rIns="0" tIns="0" bIns="0">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4169520"/>
            <a:ext cx="10075680" cy="3405960"/>
          </a:xfrm>
          <a:prstGeom prst="rect">
            <a:avLst/>
          </a:prstGeom>
          <a:ln>
            <a:noFill/>
          </a:ln>
        </p:spPr>
      </p:pic>
      <p:sp>
        <p:nvSpPr>
          <p:cNvPr id="1" name="CustomShape 1"/>
          <p:cNvSpPr/>
          <p:nvPr/>
        </p:nvSpPr>
        <p:spPr>
          <a:xfrm>
            <a:off x="0" y="0"/>
            <a:ext cx="10078920" cy="4235760"/>
          </a:xfrm>
          <a:prstGeom prst="rect">
            <a:avLst/>
          </a:prstGeom>
          <a:solidFill>
            <a:srgbClr val="000000"/>
          </a:solidFill>
          <a:ln>
            <a:noFill/>
          </a:ln>
        </p:spPr>
        <p:style>
          <a:lnRef idx="0"/>
          <a:fillRef idx="0"/>
          <a:effectRef idx="0"/>
          <a:fontRef idx="minor"/>
        </p:style>
      </p:sp>
      <p:sp>
        <p:nvSpPr>
          <p:cNvPr id="2" name="CustomShape 2"/>
          <p:cNvSpPr/>
          <p:nvPr/>
        </p:nvSpPr>
        <p:spPr>
          <a:xfrm>
            <a:off x="504000" y="292320"/>
            <a:ext cx="9070560" cy="1261080"/>
          </a:xfrm>
          <a:prstGeom prst="rect">
            <a:avLst/>
          </a:prstGeom>
          <a:solidFill>
            <a:srgbClr val="000000">
              <a:alpha val="81000"/>
            </a:srgbClr>
          </a:solidFill>
          <a:ln>
            <a:noFill/>
          </a:ln>
        </p:spPr>
        <p:style>
          <a:lnRef idx="0"/>
          <a:fillRef idx="0"/>
          <a:effectRef idx="0"/>
          <a:fontRef idx="minor"/>
        </p:style>
      </p:sp>
      <p:sp>
        <p:nvSpPr>
          <p:cNvPr id="3" name="CustomShape 3"/>
          <p:cNvSpPr/>
          <p:nvPr/>
        </p:nvSpPr>
        <p:spPr>
          <a:xfrm>
            <a:off x="609840" y="386640"/>
            <a:ext cx="8807400" cy="1004760"/>
          </a:xfrm>
          <a:prstGeom prst="rect">
            <a:avLst/>
          </a:prstGeom>
          <a:solidFill>
            <a:srgbClr val="ffffff">
              <a:alpha val="30000"/>
            </a:srgbClr>
          </a:solidFill>
          <a:ln>
            <a:noFill/>
          </a:ln>
        </p:spPr>
        <p:style>
          <a:lnRef idx="0"/>
          <a:fillRef idx="0"/>
          <a:effectRef idx="0"/>
          <a:fontRef idx="minor"/>
        </p:style>
      </p:sp>
      <p:sp>
        <p:nvSpPr>
          <p:cNvPr id="4"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5"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0" y="4169520"/>
            <a:ext cx="10075680" cy="3405960"/>
          </a:xfrm>
          <a:prstGeom prst="rect">
            <a:avLst/>
          </a:prstGeom>
          <a:ln>
            <a:noFill/>
          </a:ln>
        </p:spPr>
      </p:pic>
      <p:sp>
        <p:nvSpPr>
          <p:cNvPr id="43" name="CustomShape 1"/>
          <p:cNvSpPr/>
          <p:nvPr/>
        </p:nvSpPr>
        <p:spPr>
          <a:xfrm>
            <a:off x="0" y="0"/>
            <a:ext cx="10078920" cy="4235760"/>
          </a:xfrm>
          <a:prstGeom prst="rect">
            <a:avLst/>
          </a:prstGeom>
          <a:solidFill>
            <a:srgbClr val="000000"/>
          </a:solidFill>
          <a:ln>
            <a:noFill/>
          </a:ln>
        </p:spPr>
        <p:style>
          <a:lnRef idx="0"/>
          <a:fillRef idx="0"/>
          <a:effectRef idx="0"/>
          <a:fontRef idx="minor"/>
        </p:style>
      </p:sp>
      <p:sp>
        <p:nvSpPr>
          <p:cNvPr id="44" name="CustomShape 2"/>
          <p:cNvSpPr/>
          <p:nvPr/>
        </p:nvSpPr>
        <p:spPr>
          <a:xfrm>
            <a:off x="504000" y="292320"/>
            <a:ext cx="9070560" cy="1261080"/>
          </a:xfrm>
          <a:prstGeom prst="rect">
            <a:avLst/>
          </a:prstGeom>
          <a:solidFill>
            <a:srgbClr val="000000">
              <a:alpha val="81000"/>
            </a:srgbClr>
          </a:solidFill>
          <a:ln>
            <a:noFill/>
          </a:ln>
        </p:spPr>
        <p:style>
          <a:lnRef idx="0"/>
          <a:fillRef idx="0"/>
          <a:effectRef idx="0"/>
          <a:fontRef idx="minor"/>
        </p:style>
      </p:sp>
      <p:sp>
        <p:nvSpPr>
          <p:cNvPr id="45" name="CustomShape 3"/>
          <p:cNvSpPr/>
          <p:nvPr/>
        </p:nvSpPr>
        <p:spPr>
          <a:xfrm>
            <a:off x="609840" y="386640"/>
            <a:ext cx="8807400" cy="1004760"/>
          </a:xfrm>
          <a:prstGeom prst="rect">
            <a:avLst/>
          </a:prstGeom>
          <a:solidFill>
            <a:srgbClr val="ffffff">
              <a:alpha val="30000"/>
            </a:srgbClr>
          </a:solidFill>
          <a:ln>
            <a:noFill/>
          </a:ln>
        </p:spPr>
        <p:style>
          <a:lnRef idx="0"/>
          <a:fillRef idx="0"/>
          <a:effectRef idx="0"/>
          <a:fontRef idx="minor"/>
        </p:style>
      </p:sp>
      <p:sp>
        <p:nvSpPr>
          <p:cNvPr id="46" name="PlaceHolder 4"/>
          <p:cNvSpPr>
            <a:spLocks noGrp="1"/>
          </p:cNvSpPr>
          <p:nvPr>
            <p:ph type="title"/>
          </p:nvPr>
        </p:nvSpPr>
        <p:spPr>
          <a:xfrm>
            <a:off x="504000" y="301320"/>
            <a:ext cx="9072000" cy="12618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47"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6693480"/>
            <a:ext cx="10078920" cy="876600"/>
          </a:xfrm>
          <a:prstGeom prst="rect">
            <a:avLst/>
          </a:prstGeom>
          <a:solidFill>
            <a:srgbClr val="000000"/>
          </a:solidFill>
          <a:ln>
            <a:noFill/>
          </a:ln>
        </p:spPr>
        <p:style>
          <a:lnRef idx="0"/>
          <a:fillRef idx="0"/>
          <a:effectRef idx="0"/>
          <a:fontRef idx="minor"/>
        </p:style>
      </p:sp>
      <p:sp>
        <p:nvSpPr>
          <p:cNvPr id="85" name="CustomShape 2"/>
          <p:cNvSpPr/>
          <p:nvPr/>
        </p:nvSpPr>
        <p:spPr>
          <a:xfrm>
            <a:off x="0" y="0"/>
            <a:ext cx="10078920" cy="862560"/>
          </a:xfrm>
          <a:prstGeom prst="rect">
            <a:avLst/>
          </a:prstGeom>
          <a:solidFill>
            <a:srgbClr val="000000"/>
          </a:solidFill>
          <a:ln>
            <a:noFill/>
          </a:ln>
        </p:spPr>
        <p:style>
          <a:lnRef idx="0"/>
          <a:fillRef idx="0"/>
          <a:effectRef idx="0"/>
          <a:fontRef idx="minor"/>
        </p:style>
      </p:sp>
      <p:pic>
        <p:nvPicPr>
          <p:cNvPr id="86" name="" descr=""/>
          <p:cNvPicPr/>
          <p:nvPr/>
        </p:nvPicPr>
        <p:blipFill>
          <a:blip r:embed="rId2"/>
          <a:stretch/>
        </p:blipFill>
        <p:spPr>
          <a:xfrm>
            <a:off x="3687840" y="5973480"/>
            <a:ext cx="6292800" cy="836640"/>
          </a:xfrm>
          <a:prstGeom prst="rect">
            <a:avLst/>
          </a:prstGeom>
          <a:ln>
            <a:noFill/>
          </a:ln>
        </p:spPr>
      </p:pic>
      <p:sp>
        <p:nvSpPr>
          <p:cNvPr id="87"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s-ES" sz="4400" spc="-1" strike="noStrike">
                <a:latin typeface="Arial"/>
              </a:rPr>
              <a:t>Pulse para editar el formato del texto de título</a:t>
            </a:r>
            <a:endParaRPr b="0" lang="es-ES" sz="4400" spc="-1" strike="noStrike">
              <a:latin typeface="Arial"/>
            </a:endParaRPr>
          </a:p>
        </p:txBody>
      </p:sp>
      <p:sp>
        <p:nvSpPr>
          <p:cNvPr id="88"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latin typeface="Arial"/>
              </a:rPr>
              <a:t>Pulse para editar el formato de esquema del texto</a:t>
            </a:r>
            <a:endParaRPr b="0" lang="es-ES" sz="3200" spc="-1" strike="noStrike">
              <a:latin typeface="Arial"/>
            </a:endParaRPr>
          </a:p>
          <a:p>
            <a:pPr lvl="1" marL="864000" indent="-324000">
              <a:spcBef>
                <a:spcPts val="1134"/>
              </a:spcBef>
              <a:buClr>
                <a:srgbClr val="000000"/>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000000"/>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000000"/>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000000"/>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000000"/>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000000"/>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image" Target="../media/image11.jpe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504000"/>
            <a:ext cx="907056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4400" spc="-1" strike="noStrike">
                <a:solidFill>
                  <a:srgbClr val="ffffff"/>
                </a:solidFill>
                <a:latin typeface="Arial"/>
                <a:ea typeface="DejaVu Sans"/>
              </a:rPr>
              <a:t>La música en la prehistoria</a:t>
            </a:r>
            <a:endParaRPr b="0" lang="es-ES" sz="4400" spc="-1" strike="noStrike">
              <a:latin typeface="Arial"/>
            </a:endParaRPr>
          </a:p>
        </p:txBody>
      </p:sp>
      <p:sp>
        <p:nvSpPr>
          <p:cNvPr id="126" name="CustomShape 2"/>
          <p:cNvSpPr/>
          <p:nvPr/>
        </p:nvSpPr>
        <p:spPr>
          <a:xfrm>
            <a:off x="342360" y="1712160"/>
            <a:ext cx="9070560" cy="11516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596520"/>
            <a:ext cx="9070560" cy="6703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4400" spc="-1" strike="noStrike">
                <a:solidFill>
                  <a:srgbClr val="ffffff"/>
                </a:solidFill>
                <a:latin typeface="Arial"/>
                <a:ea typeface="DejaVu Sans"/>
              </a:rPr>
              <a:t>Periodo histórico y fechas, contexto</a:t>
            </a:r>
            <a:endParaRPr b="0" lang="es-ES" sz="4400" spc="-1" strike="noStrike">
              <a:latin typeface="Arial"/>
            </a:endParaRPr>
          </a:p>
        </p:txBody>
      </p:sp>
      <p:sp>
        <p:nvSpPr>
          <p:cNvPr id="128" name="CustomShape 2"/>
          <p:cNvSpPr/>
          <p:nvPr/>
        </p:nvSpPr>
        <p:spPr>
          <a:xfrm>
            <a:off x="504000" y="1769040"/>
            <a:ext cx="9070560" cy="2243160"/>
          </a:xfrm>
          <a:prstGeom prst="rect">
            <a:avLst/>
          </a:prstGeom>
          <a:noFill/>
          <a:ln>
            <a:noFill/>
          </a:ln>
        </p:spPr>
        <p:style>
          <a:lnRef idx="0"/>
          <a:fillRef idx="0"/>
          <a:effectRef idx="0"/>
          <a:fontRef idx="minor"/>
        </p:style>
        <p:txBody>
          <a:bodyPr lIns="0" rIns="0" tIns="0" bIns="0">
            <a:normAutofit fontScale="73000"/>
          </a:bodyPr>
          <a:p>
            <a:pPr marL="432000" indent="-322920" algn="just">
              <a:lnSpc>
                <a:spcPct val="100000"/>
              </a:lnSpc>
              <a:spcBef>
                <a:spcPts val="1417"/>
              </a:spcBef>
              <a:buClr>
                <a:srgbClr val="000000"/>
              </a:buClr>
              <a:buSzPct val="45000"/>
              <a:buFont typeface="Wingdings" charset="2"/>
              <a:buChar char=""/>
            </a:pPr>
            <a:r>
              <a:rPr b="0" lang="es-ES" sz="3200" spc="-1" strike="noStrike">
                <a:solidFill>
                  <a:srgbClr val="ffffff"/>
                </a:solidFill>
                <a:latin typeface="Arial"/>
                <a:ea typeface="DejaVu Sans"/>
              </a:rPr>
              <a:t>La música se utiliza desde la prehistoria, antes de la escritura, es decir hasta el año 5.000 (a.c). Se sabe que conocían la música porque en los yacimientos se encontraron instrumentos que eran muy rudimentarios porque se los fabricaban ellos mismos</a:t>
            </a:r>
            <a:endParaRPr b="0" lang="es-E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262440"/>
            <a:ext cx="9070560" cy="133992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4400" spc="-1" strike="noStrike">
                <a:solidFill>
                  <a:srgbClr val="ffffff"/>
                </a:solidFill>
                <a:latin typeface="Arial"/>
                <a:ea typeface="DejaVu Sans"/>
              </a:rPr>
              <a:t>Finalidad de la música en esta época</a:t>
            </a:r>
            <a:endParaRPr b="0" lang="es-ES" sz="4400" spc="-1" strike="noStrike">
              <a:latin typeface="Arial"/>
            </a:endParaRPr>
          </a:p>
        </p:txBody>
      </p:sp>
      <p:sp>
        <p:nvSpPr>
          <p:cNvPr id="130" name="CustomShape 2"/>
          <p:cNvSpPr/>
          <p:nvPr/>
        </p:nvSpPr>
        <p:spPr>
          <a:xfrm>
            <a:off x="504000" y="1769040"/>
            <a:ext cx="9070560" cy="22431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s-ES" sz="3200" spc="-1" strike="noStrike">
                <a:solidFill>
                  <a:srgbClr val="ffffff"/>
                </a:solidFill>
                <a:latin typeface="Arial"/>
                <a:ea typeface="DejaVu Sans"/>
              </a:rPr>
              <a:t>En este periodo la música se usaba en ritos mágicos y religiosos como traer la lluvia, alejar espíritus o enfermedades...etc y algunas tribus primitivas actuales usan este método.</a:t>
            </a:r>
            <a:endParaRPr b="0" lang="es-ES" sz="3200" spc="-1" strike="noStrike">
              <a:latin typeface="Arial"/>
            </a:endParaRPr>
          </a:p>
        </p:txBody>
      </p:sp>
    </p:spTree>
  </p:cSld>
  <mc:AlternateContent>
    <mc:Choice Requires="p14">
      <p:transition spd="slow" p14:dur="2000">
        <p:split dir="in" orient="horz"/>
      </p:transition>
    </mc:Choice>
    <mc:Fallback>
      <p:transition spd="slow">
        <p:split dir="in" orient="horz"/>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198000"/>
            <a:ext cx="9070560" cy="548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3600" spc="-1" strike="noStrike">
                <a:solidFill>
                  <a:srgbClr val="ffffff"/>
                </a:solidFill>
                <a:latin typeface="Arial"/>
                <a:ea typeface="DejaVu Sans"/>
              </a:rPr>
              <a:t>Tipos de música</a:t>
            </a:r>
            <a:endParaRPr b="0" lang="es-ES" sz="3600" spc="-1" strike="noStrike">
              <a:latin typeface="Arial"/>
            </a:endParaRPr>
          </a:p>
        </p:txBody>
      </p:sp>
      <p:sp>
        <p:nvSpPr>
          <p:cNvPr id="132"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s-ES" sz="3200" spc="-1" strike="noStrike">
                <a:solidFill>
                  <a:srgbClr val="000000"/>
                </a:solidFill>
                <a:latin typeface="Arial"/>
                <a:ea typeface="DejaVu Sans"/>
              </a:rPr>
              <a:t>En esa época no había ni pop, ni trap, ni rock… estaba la música con instrumentos y la que hacían con su cuerpo</a:t>
            </a:r>
            <a:endParaRPr b="0" lang="es-E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s-ES" sz="3200" spc="-1" strike="noStrike">
                <a:solidFill>
                  <a:srgbClr val="000000"/>
                </a:solidFill>
                <a:latin typeface="Arial"/>
                <a:ea typeface="DejaVu Sans"/>
              </a:rPr>
              <a:t>Con el cuerpo, el cuerpo era lo que usaban antes que los instrumentos los prehistóricos hacían sonidos rítmicos para imitar los de la naturaleza</a:t>
            </a:r>
            <a:endParaRPr b="0" lang="es-ES" sz="3200" spc="-1" strike="noStrike">
              <a:latin typeface="Arial"/>
            </a:endParaRPr>
          </a:p>
          <a:p>
            <a:pPr>
              <a:lnSpc>
                <a:spcPct val="100000"/>
              </a:lnSpc>
              <a:spcBef>
                <a:spcPts val="1417"/>
              </a:spcBef>
            </a:pPr>
            <a:endParaRPr b="0" lang="es-ES" sz="3200" spc="-1" strike="noStrike">
              <a:latin typeface="Arial"/>
            </a:endParaRPr>
          </a:p>
        </p:txBody>
      </p:sp>
    </p:spTree>
  </p:cSld>
  <mc:AlternateContent>
    <mc:Choice Requires="p14">
      <p:transition spd="slow" p14:dur="2000">
        <p:wheel spokes="1"/>
      </p:transition>
    </mc:Choice>
    <mc:Fallback>
      <p:transition spd="slow">
        <p:wheel spokes="1"/>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198000"/>
            <a:ext cx="9070560" cy="548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3600" spc="-1" strike="noStrike">
                <a:solidFill>
                  <a:srgbClr val="ffffff"/>
                </a:solidFill>
                <a:latin typeface="Arial"/>
                <a:ea typeface="DejaVu Sans"/>
              </a:rPr>
              <a:t>Instrumentos mas comunes</a:t>
            </a:r>
            <a:endParaRPr b="0" lang="es-ES" sz="3600" spc="-1" strike="noStrike">
              <a:latin typeface="Arial"/>
            </a:endParaRPr>
          </a:p>
        </p:txBody>
      </p:sp>
      <p:sp>
        <p:nvSpPr>
          <p:cNvPr id="134" name="CustomShape 2"/>
          <p:cNvSpPr/>
          <p:nvPr/>
        </p:nvSpPr>
        <p:spPr>
          <a:xfrm>
            <a:off x="432360" y="648000"/>
            <a:ext cx="9070560" cy="43833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s-E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s-ES" sz="3200" spc="-1" strike="noStrike">
                <a:solidFill>
                  <a:srgbClr val="000000"/>
                </a:solidFill>
                <a:latin typeface="Arial"/>
                <a:ea typeface="DejaVu Sans"/>
              </a:rPr>
              <a:t> </a:t>
            </a:r>
            <a:r>
              <a:rPr b="0" lang="es-ES" sz="3200" spc="-1" strike="noStrike">
                <a:solidFill>
                  <a:srgbClr val="000000"/>
                </a:solidFill>
                <a:latin typeface="Arial"/>
                <a:ea typeface="DejaVu Sans"/>
              </a:rPr>
              <a:t>Sus instrumentos más comunes eran:</a:t>
            </a:r>
            <a:endParaRPr b="0" lang="es-E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s-ES" sz="3200" spc="-1" strike="noStrike">
                <a:solidFill>
                  <a:srgbClr val="000000"/>
                </a:solidFill>
                <a:latin typeface="Arial"/>
                <a:ea typeface="DejaVu Sans"/>
              </a:rPr>
              <a:t>Cuernos, sonajas de conchas, flautas de huesos, zumbadora o bramadera, litófono, rombos volantes, tympanum, lira y carnix. </a:t>
            </a:r>
            <a:endParaRPr b="0" lang="es-ES" sz="3200" spc="-1" strike="noStrike">
              <a:latin typeface="Arial"/>
            </a:endParaRPr>
          </a:p>
          <a:p>
            <a:pPr>
              <a:lnSpc>
                <a:spcPct val="100000"/>
              </a:lnSpc>
              <a:spcBef>
                <a:spcPts val="1417"/>
              </a:spcBef>
            </a:pPr>
            <a:endParaRPr b="0" lang="es-ES" sz="3200" spc="-1" strike="noStrike">
              <a:latin typeface="Arial"/>
            </a:endParaRPr>
          </a:p>
        </p:txBody>
      </p:sp>
      <p:pic>
        <p:nvPicPr>
          <p:cNvPr id="135" name="" descr=""/>
          <p:cNvPicPr/>
          <p:nvPr/>
        </p:nvPicPr>
        <p:blipFill>
          <a:blip r:embed="rId1"/>
          <a:stretch/>
        </p:blipFill>
        <p:spPr>
          <a:xfrm>
            <a:off x="8010360" y="882360"/>
            <a:ext cx="2284920" cy="2284920"/>
          </a:xfrm>
          <a:prstGeom prst="rect">
            <a:avLst/>
          </a:prstGeom>
          <a:ln>
            <a:noFill/>
          </a:ln>
        </p:spPr>
      </p:pic>
      <p:pic>
        <p:nvPicPr>
          <p:cNvPr id="136" name="" descr=""/>
          <p:cNvPicPr/>
          <p:nvPr/>
        </p:nvPicPr>
        <p:blipFill>
          <a:blip r:embed="rId2"/>
          <a:stretch/>
        </p:blipFill>
        <p:spPr>
          <a:xfrm>
            <a:off x="7416000" y="3584160"/>
            <a:ext cx="2664000" cy="1599120"/>
          </a:xfrm>
          <a:prstGeom prst="rect">
            <a:avLst/>
          </a:prstGeom>
          <a:ln>
            <a:noFill/>
          </a:ln>
        </p:spPr>
      </p:pic>
      <p:pic>
        <p:nvPicPr>
          <p:cNvPr id="137" name="" descr=""/>
          <p:cNvPicPr/>
          <p:nvPr/>
        </p:nvPicPr>
        <p:blipFill>
          <a:blip r:embed="rId3"/>
          <a:stretch/>
        </p:blipFill>
        <p:spPr>
          <a:xfrm>
            <a:off x="5550480" y="5472000"/>
            <a:ext cx="2080800" cy="2080800"/>
          </a:xfrm>
          <a:prstGeom prst="rect">
            <a:avLst/>
          </a:prstGeom>
          <a:ln>
            <a:noFill/>
          </a:ln>
        </p:spPr>
      </p:pic>
      <p:pic>
        <p:nvPicPr>
          <p:cNvPr id="138" name="" descr=""/>
          <p:cNvPicPr/>
          <p:nvPr/>
        </p:nvPicPr>
        <p:blipFill>
          <a:blip r:embed="rId4"/>
          <a:stretch/>
        </p:blipFill>
        <p:spPr>
          <a:xfrm>
            <a:off x="3600000" y="5544000"/>
            <a:ext cx="1943280" cy="1943280"/>
          </a:xfrm>
          <a:prstGeom prst="rect">
            <a:avLst/>
          </a:prstGeom>
          <a:ln>
            <a:noFill/>
          </a:ln>
        </p:spPr>
      </p:pic>
      <p:pic>
        <p:nvPicPr>
          <p:cNvPr id="139" name="" descr=""/>
          <p:cNvPicPr/>
          <p:nvPr/>
        </p:nvPicPr>
        <p:blipFill>
          <a:blip r:embed="rId5"/>
          <a:stretch/>
        </p:blipFill>
        <p:spPr>
          <a:xfrm>
            <a:off x="0" y="2520000"/>
            <a:ext cx="2833560" cy="2833560"/>
          </a:xfrm>
          <a:prstGeom prst="rect">
            <a:avLst/>
          </a:prstGeom>
          <a:ln>
            <a:noFill/>
          </a:ln>
        </p:spPr>
      </p:pic>
      <p:pic>
        <p:nvPicPr>
          <p:cNvPr id="140" name="" descr=""/>
          <p:cNvPicPr/>
          <p:nvPr/>
        </p:nvPicPr>
        <p:blipFill>
          <a:blip r:embed="rId6"/>
          <a:stretch/>
        </p:blipFill>
        <p:spPr>
          <a:xfrm>
            <a:off x="54720" y="5256000"/>
            <a:ext cx="1672560" cy="2230200"/>
          </a:xfrm>
          <a:prstGeom prst="rect">
            <a:avLst/>
          </a:prstGeom>
          <a:ln>
            <a:noFill/>
          </a:ln>
        </p:spPr>
      </p:pic>
      <p:pic>
        <p:nvPicPr>
          <p:cNvPr id="141" name="" descr=""/>
          <p:cNvPicPr/>
          <p:nvPr/>
        </p:nvPicPr>
        <p:blipFill>
          <a:blip r:embed="rId7"/>
          <a:stretch/>
        </p:blipFill>
        <p:spPr>
          <a:xfrm>
            <a:off x="1656000" y="5760000"/>
            <a:ext cx="1972080" cy="1799280"/>
          </a:xfrm>
          <a:prstGeom prst="rect">
            <a:avLst/>
          </a:prstGeom>
          <a:ln>
            <a:noFill/>
          </a:ln>
        </p:spPr>
      </p:pic>
      <p:pic>
        <p:nvPicPr>
          <p:cNvPr id="142" name="" descr=""/>
          <p:cNvPicPr/>
          <p:nvPr/>
        </p:nvPicPr>
        <p:blipFill>
          <a:blip r:embed="rId8"/>
          <a:stretch/>
        </p:blipFill>
        <p:spPr>
          <a:xfrm>
            <a:off x="7560000" y="5472000"/>
            <a:ext cx="2208960" cy="2015280"/>
          </a:xfrm>
          <a:prstGeom prst="rect">
            <a:avLst/>
          </a:prstGeom>
          <a:ln>
            <a:noFill/>
          </a:ln>
        </p:spPr>
      </p:pic>
      <p:pic>
        <p:nvPicPr>
          <p:cNvPr id="143" name="" descr=""/>
          <p:cNvPicPr/>
          <p:nvPr/>
        </p:nvPicPr>
        <p:blipFill>
          <a:blip r:embed="rId9"/>
          <a:stretch/>
        </p:blipFill>
        <p:spPr>
          <a:xfrm>
            <a:off x="5436720" y="3744000"/>
            <a:ext cx="1906560" cy="1400760"/>
          </a:xfrm>
          <a:prstGeom prst="rect">
            <a:avLst/>
          </a:prstGeom>
          <a:ln>
            <a:noFill/>
          </a:ln>
        </p:spPr>
      </p:pic>
      <p:pic>
        <p:nvPicPr>
          <p:cNvPr id="144" name="" descr=""/>
          <p:cNvPicPr/>
          <p:nvPr/>
        </p:nvPicPr>
        <p:blipFill>
          <a:blip r:embed="rId10"/>
          <a:stretch/>
        </p:blipFill>
        <p:spPr>
          <a:xfrm>
            <a:off x="2968560" y="3312000"/>
            <a:ext cx="2286720" cy="2286720"/>
          </a:xfrm>
          <a:prstGeom prst="rect">
            <a:avLst/>
          </a:prstGeom>
          <a:ln>
            <a:noFill/>
          </a:ln>
        </p:spPr>
      </p:pic>
    </p:spTree>
  </p:cSld>
  <mc:AlternateContent>
    <mc:Choice Requires="p14">
      <p:transition spd="slow" p14:dur="2000">
        <p:blinds dir="vert"/>
      </p:transition>
    </mc:Choice>
    <mc:Fallback>
      <p:transition spd="slow">
        <p:blinds dir="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60000" y="198000"/>
            <a:ext cx="9070560" cy="548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3600" spc="-1" strike="noStrike">
                <a:solidFill>
                  <a:srgbClr val="ffffff"/>
                </a:solidFill>
                <a:latin typeface="Arial"/>
                <a:ea typeface="DejaVu Sans"/>
              </a:rPr>
              <a:t>Personajes relevantes de la música</a:t>
            </a:r>
            <a:endParaRPr b="0" lang="es-ES" sz="3600" spc="-1" strike="noStrike">
              <a:latin typeface="Arial"/>
            </a:endParaRPr>
          </a:p>
        </p:txBody>
      </p:sp>
      <p:sp>
        <p:nvSpPr>
          <p:cNvPr id="14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s-ES" sz="5400" spc="-1" strike="noStrike">
                <a:solidFill>
                  <a:srgbClr val="000000"/>
                </a:solidFill>
                <a:latin typeface="Arial"/>
                <a:ea typeface="DejaVu Sans"/>
              </a:rPr>
              <a:t>404 búsqueda no encontrada</a:t>
            </a:r>
            <a:endParaRPr b="0" lang="es-ES" sz="5400" spc="-1" strike="noStrike">
              <a:latin typeface="Arial"/>
            </a:endParaRPr>
          </a:p>
          <a:p>
            <a:pPr marL="432000" indent="-322920">
              <a:lnSpc>
                <a:spcPct val="100000"/>
              </a:lnSpc>
              <a:spcBef>
                <a:spcPts val="1417"/>
              </a:spcBef>
              <a:buClr>
                <a:srgbClr val="000000"/>
              </a:buClr>
              <a:buSzPct val="45000"/>
              <a:buFont typeface="Wingdings" charset="2"/>
              <a:buChar char=""/>
            </a:pPr>
            <a:r>
              <a:rPr b="0" lang="es-ES" sz="2200" spc="-1" strike="noStrike">
                <a:solidFill>
                  <a:srgbClr val="000000"/>
                </a:solidFill>
                <a:latin typeface="Arial"/>
                <a:ea typeface="DejaVu Sans"/>
              </a:rPr>
              <a:t> </a:t>
            </a:r>
            <a:r>
              <a:rPr b="0" lang="es-ES" sz="2200" spc="-1" strike="noStrike">
                <a:solidFill>
                  <a:srgbClr val="000000"/>
                </a:solidFill>
                <a:latin typeface="Arial"/>
                <a:ea typeface="DejaVu Sans"/>
              </a:rPr>
              <a:t>No se conocen compositores porque no había nada escrito.</a:t>
            </a:r>
            <a:r>
              <a:rPr b="0" lang="es-ES" sz="5400" spc="-1" strike="noStrike">
                <a:solidFill>
                  <a:srgbClr val="000000"/>
                </a:solidFill>
                <a:latin typeface="Arial"/>
                <a:ea typeface="DejaVu Sans"/>
              </a:rPr>
              <a:t> </a:t>
            </a:r>
            <a:endParaRPr b="0" lang="es-ES" sz="5400" spc="-1" strike="noStrike">
              <a:latin typeface="Arial"/>
            </a:endParaRPr>
          </a:p>
          <a:p>
            <a:pPr>
              <a:lnSpc>
                <a:spcPct val="100000"/>
              </a:lnSpc>
              <a:spcBef>
                <a:spcPts val="1417"/>
              </a:spcBef>
            </a:pPr>
            <a:endParaRPr b="0" lang="es-ES" sz="5400" spc="-1" strike="noStrike">
              <a:latin typeface="Arial"/>
            </a:endParaRPr>
          </a:p>
        </p:txBody>
      </p:sp>
    </p:spTree>
  </p:cSld>
  <mc:AlternateContent>
    <mc:Choice Requires="p14">
      <p:transition spd="slow" p14:dur="2000">
        <p:fade thruBlk="true"/>
      </p:transition>
    </mc:Choice>
    <mc:Fallback>
      <p:transition spd="slow">
        <p:fade thruBlk="tru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60000" y="198000"/>
            <a:ext cx="9070560" cy="548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3600" spc="-1" strike="noStrike">
                <a:solidFill>
                  <a:srgbClr val="ffffff"/>
                </a:solidFill>
                <a:latin typeface="Arial"/>
                <a:ea typeface="DejaVu Sans"/>
              </a:rPr>
              <a:t>Danzas y bailes</a:t>
            </a:r>
            <a:endParaRPr b="0" lang="es-ES" sz="3600" spc="-1" strike="noStrike">
              <a:latin typeface="Arial"/>
            </a:endParaRPr>
          </a:p>
        </p:txBody>
      </p:sp>
      <p:sp>
        <p:nvSpPr>
          <p:cNvPr id="148" name="CustomShape 2"/>
          <p:cNvSpPr/>
          <p:nvPr/>
        </p:nvSpPr>
        <p:spPr>
          <a:xfrm>
            <a:off x="1224000" y="1080000"/>
            <a:ext cx="7487640" cy="438336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s-ES" sz="3200" spc="-1" strike="noStrike">
                <a:solidFill>
                  <a:srgbClr val="000000"/>
                </a:solidFill>
                <a:latin typeface="Arial"/>
                <a:ea typeface="DejaVu Sans"/>
              </a:rPr>
              <a:t>Bailaban en ritos religiosos o mágicos y acontecimientos importantes, como nacimientos. Esto lo sabemos porque se ve en las pinturas rupestres </a:t>
            </a:r>
            <a:endParaRPr b="0" lang="es-ES" sz="3200" spc="-1" strike="noStrike">
              <a:latin typeface="Arial"/>
            </a:endParaRPr>
          </a:p>
        </p:txBody>
      </p:sp>
      <p:pic>
        <p:nvPicPr>
          <p:cNvPr id="149" name="" descr=""/>
          <p:cNvPicPr/>
          <p:nvPr/>
        </p:nvPicPr>
        <p:blipFill>
          <a:blip r:embed="rId1"/>
          <a:stretch/>
        </p:blipFill>
        <p:spPr>
          <a:xfrm>
            <a:off x="1584000" y="3272760"/>
            <a:ext cx="6335640" cy="2879640"/>
          </a:xfrm>
          <a:prstGeom prst="rect">
            <a:avLst/>
          </a:prstGeom>
          <a:ln>
            <a:noFill/>
          </a:ln>
        </p:spPr>
      </p:pic>
    </p:spTree>
  </p:cSld>
  <mc:AlternateContent>
    <mc:Choice Requires="p14">
      <p:transition spd="slow" p14:dur="2000">
        <p14:vortex/>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60000" y="198000"/>
            <a:ext cx="9070560" cy="5486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s-ES" sz="3600" spc="-1" strike="noStrike">
                <a:solidFill>
                  <a:srgbClr val="ffffff"/>
                </a:solidFill>
                <a:latin typeface="Arial"/>
                <a:ea typeface="DejaVu Sans"/>
              </a:rPr>
              <a:t>FIN</a:t>
            </a:r>
            <a:endParaRPr b="0" lang="es-ES" sz="3600" spc="-1" strike="noStrike">
              <a:latin typeface="Arial"/>
            </a:endParaRPr>
          </a:p>
        </p:txBody>
      </p:sp>
      <p:sp>
        <p:nvSpPr>
          <p:cNvPr id="151" name="CustomShape 2"/>
          <p:cNvSpPr/>
          <p:nvPr/>
        </p:nvSpPr>
        <p:spPr>
          <a:xfrm>
            <a:off x="2736000" y="1728000"/>
            <a:ext cx="9070560" cy="438336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s-ES" sz="1800" spc="-1" strike="noStrike">
              <a:latin typeface="Arial"/>
            </a:endParaRPr>
          </a:p>
          <a:p>
            <a:pPr>
              <a:lnSpc>
                <a:spcPct val="100000"/>
              </a:lnSpc>
              <a:spcBef>
                <a:spcPts val="1417"/>
              </a:spcBef>
            </a:pPr>
            <a:endParaRPr b="0" lang="es-ES" sz="1800" spc="-1" strike="noStrike">
              <a:latin typeface="Arial"/>
            </a:endParaRPr>
          </a:p>
          <a:p>
            <a:pPr marL="432000" indent="-322920">
              <a:lnSpc>
                <a:spcPct val="100000"/>
              </a:lnSpc>
              <a:spcBef>
                <a:spcPts val="1417"/>
              </a:spcBef>
              <a:buClr>
                <a:srgbClr val="000000"/>
              </a:buClr>
              <a:buSzPct val="45000"/>
              <a:buFont typeface="Wingdings" charset="2"/>
              <a:buChar char=""/>
            </a:pPr>
            <a:r>
              <a:rPr b="0" lang="es-ES" sz="9600" spc="-1" strike="noStrike">
                <a:solidFill>
                  <a:srgbClr val="000000"/>
                </a:solidFill>
                <a:latin typeface="Arial"/>
                <a:ea typeface="DejaVu Sans"/>
              </a:rPr>
              <a:t>FIN</a:t>
            </a:r>
            <a:endParaRPr b="0" lang="es-ES" sz="9600" spc="-1" strike="noStrike">
              <a:latin typeface="Arial"/>
            </a:endParaRPr>
          </a:p>
        </p:txBody>
      </p:sp>
    </p:spTree>
  </p:cSld>
  <mc:AlternateContent>
    <mc:Choice Requires="p14">
      <p:transition spd="slow" p14:dur="2000">
        <p:dissolve/>
      </p:transition>
    </mc:Choice>
    <mc:Fallback>
      <p:transition spd="slow">
        <p:dissolv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Piano</Template>
  <TotalTime>89</TotalTime>
  <Application>LibreOffice/6.2.1.2$Windows_X86_64 LibreOffice_project/7bcb35dc3024a62dea0caee87020152d1ee96e71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2019-11-03T15:50:53Z</dcterms:created>
  <dc:creator/>
  <dc:description/>
  <dc:language>es-ES</dc:language>
  <cp:lastModifiedBy/>
  <dcterms:modified xsi:type="dcterms:W3CDTF">2019-11-03T20:15:58Z</dcterms:modified>
  <cp:revision>17</cp:revision>
  <dc:subject/>
  <dc:title>Piano</dc:title>
</cp:coreProperties>
</file>