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9" r:id="rId4"/>
    <p:sldId id="258" r:id="rId5"/>
    <p:sldId id="256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8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3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3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3" y="994229"/>
            <a:ext cx="4884842" cy="57323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05" y="994229"/>
            <a:ext cx="5210962" cy="59109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85" y="994229"/>
            <a:ext cx="4454913" cy="396784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098971" y="4423229"/>
            <a:ext cx="636815" cy="53884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1968" y="193097"/>
            <a:ext cx="43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Es considera tard si arriba &gt;10 minuts de STA</a:t>
            </a:r>
            <a:endParaRPr lang="ca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5562600" y="4330700"/>
            <a:ext cx="1117600" cy="1181100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8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0" y="593408"/>
            <a:ext cx="7921994" cy="4403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58" y="2698531"/>
            <a:ext cx="4655574" cy="399369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5500" y="2324100"/>
            <a:ext cx="313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Correlación respecte a Retard3.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5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86950" y="256206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 smtClean="0">
                <a:effectLst/>
                <a:latin typeface="-apple-system"/>
              </a:rPr>
              <a:t>Regresión logística con Python</a:t>
            </a:r>
            <a:endParaRPr lang="es-ES" b="1" i="0" dirty="0">
              <a:effectLst/>
              <a:latin typeface="-apple-system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4" y="1228576"/>
            <a:ext cx="4975655" cy="332709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43" y="2351137"/>
            <a:ext cx="15185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import</a:t>
            </a:r>
            <a:r>
              <a:rPr kumimoji="0" lang="es-ES" altLang="es-ES" sz="11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resample</a:t>
            </a:r>
            <a:r>
              <a:rPr kumimoji="0" lang="es-ES" altLang="es-ES" sz="11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s-ES" altLang="es-ES" sz="11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6" y="1228576"/>
            <a:ext cx="5083106" cy="32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1" y="130630"/>
            <a:ext cx="9049978" cy="659674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571011" y="4963886"/>
            <a:ext cx="2543789" cy="9960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0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47206"/>
            <a:ext cx="760201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0" y="4139"/>
            <a:ext cx="7271660" cy="684972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588829" y="3282043"/>
            <a:ext cx="800100" cy="8654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" y="1978835"/>
            <a:ext cx="7070303" cy="216862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3111500" y="2108200"/>
            <a:ext cx="25400" cy="16065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460170" y="2971800"/>
            <a:ext cx="142603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7" y="620487"/>
            <a:ext cx="10106766" cy="5617026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042617" y="4865914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042616" y="5573485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660900" y="1282700"/>
            <a:ext cx="660400" cy="3175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69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1300" y="381000"/>
            <a:ext cx="11049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Clarament, veiem que és una regressió logística, que el seu valor de correlació és baix. En aquest cas és de 0,3, i per això explica molt poc amb una sola variable.</a:t>
            </a:r>
          </a:p>
          <a:p>
            <a:r>
              <a:rPr lang="ca-ES" dirty="0" smtClean="0"/>
              <a:t>Per afirmar bé el model pel retard del 3r salt, hem de fer servir 2 variables (E_Duracion_Vuelo2, E_Despegue3) i arribaré a afirmar en un 0.72 què succeirà.</a:t>
            </a:r>
          </a:p>
          <a:p>
            <a:r>
              <a:rPr lang="ca-ES" dirty="0" smtClean="0"/>
              <a:t>S'arriba a una conclusió lògica, si l'avió surt tard i volant triga més del planificat, arribarà tard. Però és molt important veure que el que ha passat en els 2 salts anteriors no afecta pràcticament res al salt 3r.</a:t>
            </a:r>
          </a:p>
          <a:p>
            <a:r>
              <a:rPr lang="ca-ES" dirty="0" smtClean="0"/>
              <a:t>Independentment de si al </a:t>
            </a:r>
            <a:r>
              <a:rPr lang="ca-ES" dirty="0" err="1" smtClean="0"/>
              <a:t>surtit</a:t>
            </a:r>
            <a:r>
              <a:rPr lang="ca-ES" dirty="0" smtClean="0"/>
              <a:t> o volant, no han tingut una demora superior a 30 minuts que és el que considerem un vol "normal", en els 2 salts anteriors </a:t>
            </a:r>
            <a:r>
              <a:rPr lang="ca-ES" dirty="0" smtClean="0"/>
              <a:t>no afecta pràcticament res al salt 3r.</a:t>
            </a:r>
          </a:p>
          <a:p>
            <a:r>
              <a:rPr lang="ca-ES" dirty="0" smtClean="0"/>
              <a:t>.</a:t>
            </a:r>
          </a:p>
          <a:p>
            <a:r>
              <a:rPr lang="ca-ES" dirty="0" smtClean="0"/>
              <a:t>Important veure la correlació entre E_Duracion_Vuelo2, E_Despegue3 i com els vols que arriben tard estan en un extrem.</a:t>
            </a:r>
          </a:p>
          <a:p>
            <a:endParaRPr lang="ca-ES" dirty="0" smtClean="0">
              <a:latin typeface="-apple-system"/>
            </a:endParaRPr>
          </a:p>
          <a:p>
            <a:r>
              <a:rPr lang="ca-ES" b="0" i="0" dirty="0" smtClean="0">
                <a:effectLst/>
                <a:latin typeface="-apple-system"/>
              </a:rPr>
              <a:t>Aquesta asseveració és el punt crític del projecte.</a:t>
            </a:r>
          </a:p>
          <a:p>
            <a:r>
              <a:rPr lang="ca-ES" b="0" i="0" dirty="0" smtClean="0">
                <a:effectLst/>
                <a:latin typeface="-apple-system"/>
              </a:rPr>
              <a:t>Hem demostrat que els salts són independents entre si. Un retard en un avió és degut a moltes causes, que són variables independents que afecten i que moltes són alienes a la mateixa companyia (exògenes)... 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 smtClean="0">
                <a:effectLst/>
                <a:latin typeface="-apple-system"/>
              </a:rPr>
              <a:t>Però el primer salt és el que menys impacta té els factors </a:t>
            </a:r>
            <a:r>
              <a:rPr lang="ca-ES" b="0" i="0" dirty="0" err="1" smtClean="0">
                <a:effectLst/>
                <a:latin typeface="-apple-system"/>
              </a:rPr>
              <a:t>exógens</a:t>
            </a:r>
            <a:r>
              <a:rPr lang="ca-ES" b="0" i="0" dirty="0" smtClean="0">
                <a:effectLst/>
                <a:latin typeface="-apple-system"/>
              </a:rPr>
              <a:t> i que pot controlar les variables, perquè per exemple no hi ha retards amb altres interconnexions, o passatgers que han de buscar la maleta, canvis de porta que desorienten als passatgers, etc.</a:t>
            </a:r>
          </a:p>
          <a:p>
            <a:endParaRPr lang="ca-ES" b="0" i="0" dirty="0" smtClean="0">
              <a:effectLst/>
              <a:latin typeface="-apple-system"/>
            </a:endParaRPr>
          </a:p>
          <a:p>
            <a:r>
              <a:rPr lang="ca-ES" b="0" i="0" dirty="0" smtClean="0">
                <a:effectLst/>
                <a:latin typeface="-apple-system"/>
              </a:rPr>
              <a:t>Llavors el que hem d'analitzar és el valor del primer salt, enlairament 1r i analitzar les causes de per què el 99% dels vols no surten a la seva hora. I sortir a l'hora és sortir a &lt;0 minuts, no a &lt;10 minuts.</a:t>
            </a:r>
            <a:endParaRPr lang="ca-E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6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154"/>
          <a:stretch/>
        </p:blipFill>
        <p:spPr>
          <a:xfrm>
            <a:off x="586028" y="1191978"/>
            <a:ext cx="9570343" cy="39188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81743" y="1387921"/>
            <a:ext cx="685800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567543" y="1387921"/>
            <a:ext cx="865414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5127171" y="1387921"/>
            <a:ext cx="653143" cy="35433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0452086" y="12246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Seqüencia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655293" y="1959420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1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655293" y="3061599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2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0655293" y="4163778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 smtClean="0">
                <a:solidFill>
                  <a:srgbClr val="FF0000"/>
                </a:solidFill>
              </a:rPr>
              <a:t>3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39842" y="212264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Identificar les seqüencies  dels avions</a:t>
            </a:r>
            <a:endParaRPr lang="ca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2" y="4980213"/>
            <a:ext cx="5496692" cy="2353003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6270171" y="5110836"/>
            <a:ext cx="522515" cy="2286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44959" cy="44583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35" y="1767229"/>
            <a:ext cx="7878274" cy="48584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80760"/>
            <a:ext cx="7849695" cy="469648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302329" y="1534886"/>
            <a:ext cx="604157" cy="6204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99" y="736601"/>
            <a:ext cx="9110202" cy="53847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66" y="762000"/>
            <a:ext cx="8857868" cy="5334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953500" y="4445000"/>
            <a:ext cx="1333500" cy="3429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3" y="4953001"/>
            <a:ext cx="9486230" cy="17370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71" y="488043"/>
            <a:ext cx="9773200" cy="43760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9153" y="74261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>
                <a:solidFill>
                  <a:srgbClr val="0070C0"/>
                </a:solidFill>
              </a:rPr>
              <a:t>Estudis de capacitat del procés</a:t>
            </a:r>
            <a:endParaRPr lang="ca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8773" y="312568"/>
            <a:ext cx="933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>
                <a:solidFill>
                  <a:srgbClr val="0070C0"/>
                </a:solidFill>
              </a:rPr>
              <a:t>1.- Preprocessador de BBDD per fer totes el càlculs de temps, aeroports, rutes més freqüents, etc. </a:t>
            </a:r>
            <a:endParaRPr lang="ca-ES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5893"/>
          <a:stretch/>
        </p:blipFill>
        <p:spPr>
          <a:xfrm>
            <a:off x="628773" y="681900"/>
            <a:ext cx="9885176" cy="61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31" y="653144"/>
            <a:ext cx="9963138" cy="55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382</Words>
  <Application>Microsoft Office PowerPoint</Application>
  <PresentationFormat>Panorámica</PresentationFormat>
  <Paragraphs>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Arial Unicode MS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CiberIntegra_12</dc:creator>
  <cp:lastModifiedBy>CiberIntegra_12</cp:lastModifiedBy>
  <cp:revision>9</cp:revision>
  <dcterms:created xsi:type="dcterms:W3CDTF">2022-10-05T10:02:18Z</dcterms:created>
  <dcterms:modified xsi:type="dcterms:W3CDTF">2022-10-05T10:52:34Z</dcterms:modified>
</cp:coreProperties>
</file>