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61" y="5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4C3D-615E-485C-B5E2-DE53C2E589C5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12F7-3F24-4256-A2A7-2C8F6B7821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4C3D-615E-485C-B5E2-DE53C2E589C5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12F7-3F24-4256-A2A7-2C8F6B7821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4C3D-615E-485C-B5E2-DE53C2E589C5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12F7-3F24-4256-A2A7-2C8F6B7821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4C3D-615E-485C-B5E2-DE53C2E589C5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12F7-3F24-4256-A2A7-2C8F6B7821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4C3D-615E-485C-B5E2-DE53C2E589C5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12F7-3F24-4256-A2A7-2C8F6B7821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4C3D-615E-485C-B5E2-DE53C2E589C5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12F7-3F24-4256-A2A7-2C8F6B7821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4C3D-615E-485C-B5E2-DE53C2E589C5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12F7-3F24-4256-A2A7-2C8F6B7821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4C3D-615E-485C-B5E2-DE53C2E589C5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12F7-3F24-4256-A2A7-2C8F6B7821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4C3D-615E-485C-B5E2-DE53C2E589C5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12F7-3F24-4256-A2A7-2C8F6B7821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4C3D-615E-485C-B5E2-DE53C2E589C5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12F7-3F24-4256-A2A7-2C8F6B7821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4C3D-615E-485C-B5E2-DE53C2E589C5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12F7-3F24-4256-A2A7-2C8F6B7821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E4C3D-615E-485C-B5E2-DE53C2E589C5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A12F7-3F24-4256-A2A7-2C8F6B78212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8200" y="1981200"/>
            <a:ext cx="3416320" cy="47397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3600" b="1" dirty="0" smtClean="0">
                <a:latin typeface="Courier New" pitchFamily="49" charset="0"/>
                <a:cs typeface="Courier New" pitchFamily="49" charset="0"/>
              </a:rPr>
              <a:t>Proteus</a:t>
            </a:r>
          </a:p>
          <a:p>
            <a:pPr algn="ctr"/>
            <a:r>
              <a:rPr lang="en-NZ" sz="3600" b="1" dirty="0" smtClean="0">
                <a:latin typeface="Courier New" pitchFamily="49" charset="0"/>
                <a:cs typeface="Courier New" pitchFamily="49" charset="0"/>
              </a:rPr>
              <a:t>Emulator</a:t>
            </a:r>
            <a:endParaRPr lang="en-NZ" sz="3600" b="1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NZ" sz="1000" b="1" dirty="0" smtClean="0">
                <a:latin typeface="Courier New" pitchFamily="49" charset="0"/>
                <a:cs typeface="Courier New" pitchFamily="49" charset="0"/>
              </a:rPr>
              <a:t>Version </a:t>
            </a:r>
            <a:r>
              <a:rPr lang="en-NZ" sz="1000" b="1" dirty="0" smtClean="0">
                <a:latin typeface="Courier New" pitchFamily="49" charset="0"/>
                <a:cs typeface="Courier New" pitchFamily="49" charset="0"/>
              </a:rPr>
              <a:t>1.1</a:t>
            </a:r>
            <a:endParaRPr lang="en-NZ" sz="1000" b="1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NZ" sz="1000" b="1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NZ" sz="1000" b="1" dirty="0" smtClean="0">
                <a:latin typeface="Courier New" pitchFamily="49" charset="0"/>
                <a:cs typeface="Courier New" pitchFamily="49" charset="0"/>
              </a:rPr>
              <a:t>Written (w) 2006-2010</a:t>
            </a:r>
          </a:p>
          <a:p>
            <a:pPr algn="ctr"/>
            <a:r>
              <a:rPr lang="en-NZ" sz="1000" b="1" dirty="0" smtClean="0">
                <a:latin typeface="Courier New" pitchFamily="49" charset="0"/>
                <a:cs typeface="Courier New" pitchFamily="49" charset="0"/>
              </a:rPr>
              <a:t>Andrew Trotman</a:t>
            </a:r>
          </a:p>
          <a:p>
            <a:pPr algn="ctr"/>
            <a:r>
              <a:rPr lang="en-NZ" sz="1000" b="1" dirty="0" smtClean="0">
                <a:latin typeface="Courier New" pitchFamily="49" charset="0"/>
                <a:cs typeface="Courier New" pitchFamily="49" charset="0"/>
              </a:rPr>
              <a:t>andrew@cs.otago.ac.nz</a:t>
            </a:r>
          </a:p>
          <a:p>
            <a:pPr algn="ctr"/>
            <a:endParaRPr lang="en-NZ" sz="10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NZ" sz="1000" b="1" dirty="0" smtClean="0">
                <a:latin typeface="Courier New" pitchFamily="49" charset="0"/>
                <a:cs typeface="Courier New" pitchFamily="49" charset="0"/>
              </a:rPr>
              <a:t>Built On</a:t>
            </a:r>
          </a:p>
          <a:p>
            <a:pPr algn="ctr"/>
            <a:r>
              <a:rPr lang="en-NZ" sz="1000" b="1" dirty="0" smtClean="0">
                <a:latin typeface="Courier New" pitchFamily="49" charset="0"/>
                <a:cs typeface="Courier New" pitchFamily="49" charset="0"/>
              </a:rPr>
              <a:t>Usim-091</a:t>
            </a:r>
            <a:r>
              <a:rPr lang="en-NZ" sz="1000" dirty="0" smtClean="0">
                <a:latin typeface="Courier New" pitchFamily="49" charset="0"/>
                <a:cs typeface="Courier New" pitchFamily="49" charset="0"/>
              </a:rPr>
              <a:t> (6809 Emulation) </a:t>
            </a:r>
          </a:p>
          <a:p>
            <a:pPr algn="ctr"/>
            <a:r>
              <a:rPr lang="en-NZ" sz="1000" dirty="0" smtClean="0">
                <a:latin typeface="Courier New" pitchFamily="49" charset="0"/>
                <a:cs typeface="Courier New" pitchFamily="49" charset="0"/>
              </a:rPr>
              <a:t>by R.P. </a:t>
            </a:r>
            <a:r>
              <a:rPr lang="en-NZ" sz="1000" dirty="0" err="1" smtClean="0">
                <a:latin typeface="Courier New" pitchFamily="49" charset="0"/>
                <a:cs typeface="Courier New" pitchFamily="49" charset="0"/>
              </a:rPr>
              <a:t>Bellis</a:t>
            </a:r>
            <a:endParaRPr lang="en-NZ" sz="10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NZ" sz="1000" dirty="0" smtClean="0">
                <a:latin typeface="Courier New" pitchFamily="49" charset="0"/>
                <a:cs typeface="Courier New" pitchFamily="49" charset="0"/>
              </a:rPr>
              <a:t>Patched by B. Armstrong</a:t>
            </a:r>
          </a:p>
          <a:p>
            <a:pPr algn="ctr"/>
            <a:r>
              <a:rPr lang="en-NZ" sz="1000" b="1" dirty="0" smtClean="0">
                <a:latin typeface="Courier New" pitchFamily="49" charset="0"/>
                <a:cs typeface="Courier New" pitchFamily="49" charset="0"/>
              </a:rPr>
              <a:t>VICE</a:t>
            </a:r>
            <a:r>
              <a:rPr lang="en-NZ" sz="1000" dirty="0" smtClean="0">
                <a:latin typeface="Courier New" pitchFamily="49" charset="0"/>
                <a:cs typeface="Courier New" pitchFamily="49" charset="0"/>
              </a:rPr>
              <a:t> (Z80 Emulation)</a:t>
            </a:r>
          </a:p>
          <a:p>
            <a:pPr algn="ctr"/>
            <a:r>
              <a:rPr lang="en-NZ" sz="1000" dirty="0" smtClean="0">
                <a:latin typeface="Courier New" pitchFamily="49" charset="0"/>
                <a:cs typeface="Courier New" pitchFamily="49" charset="0"/>
              </a:rPr>
              <a:t>By A. </a:t>
            </a:r>
            <a:r>
              <a:rPr lang="en-NZ" sz="1000" dirty="0" err="1" smtClean="0">
                <a:latin typeface="Courier New" pitchFamily="49" charset="0"/>
                <a:cs typeface="Courier New" pitchFamily="49" charset="0"/>
              </a:rPr>
              <a:t>Boose</a:t>
            </a:r>
            <a:endParaRPr lang="en-NZ" sz="1000" dirty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NZ" sz="1000" dirty="0" err="1" smtClean="0">
                <a:latin typeface="Courier New" pitchFamily="49" charset="0"/>
                <a:cs typeface="Courier New" pitchFamily="49" charset="0"/>
              </a:rPr>
              <a:t>AppleWin</a:t>
            </a:r>
            <a:r>
              <a:rPr lang="en-NZ" sz="1000" dirty="0" smtClean="0">
                <a:latin typeface="Courier New" pitchFamily="49" charset="0"/>
                <a:cs typeface="Courier New" pitchFamily="49" charset="0"/>
              </a:rPr>
              <a:t> port by T. </a:t>
            </a:r>
            <a:r>
              <a:rPr lang="en-NZ" sz="1000" dirty="0" err="1" smtClean="0">
                <a:latin typeface="Courier New" pitchFamily="49" charset="0"/>
                <a:cs typeface="Courier New" pitchFamily="49" charset="0"/>
              </a:rPr>
              <a:t>CharlesWorth</a:t>
            </a:r>
            <a:endParaRPr lang="en-NZ" sz="10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NZ" sz="1000" b="1" dirty="0" smtClean="0">
                <a:latin typeface="Courier New" pitchFamily="49" charset="0"/>
                <a:cs typeface="Courier New" pitchFamily="49" charset="0"/>
              </a:rPr>
              <a:t>M2000</a:t>
            </a:r>
            <a:r>
              <a:rPr lang="en-NZ" sz="1000" dirty="0" smtClean="0">
                <a:latin typeface="Courier New" pitchFamily="49" charset="0"/>
                <a:cs typeface="Courier New" pitchFamily="49" charset="0"/>
              </a:rPr>
              <a:t> (SAA5050 Font)</a:t>
            </a:r>
            <a:r>
              <a:rPr lang="en-NZ" sz="1000" dirty="0">
                <a:latin typeface="Courier New" pitchFamily="49" charset="0"/>
                <a:cs typeface="Courier New" pitchFamily="49" charset="0"/>
              </a:rPr>
              <a:t> </a:t>
            </a:r>
            <a:endParaRPr lang="en-NZ" sz="10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NZ" sz="1000" dirty="0" smtClean="0">
                <a:latin typeface="Courier New" pitchFamily="49" charset="0"/>
                <a:cs typeface="Courier New" pitchFamily="49" charset="0"/>
              </a:rPr>
              <a:t>by M. de </a:t>
            </a:r>
            <a:r>
              <a:rPr lang="en-NZ" sz="1000" dirty="0" err="1" smtClean="0">
                <a:latin typeface="Courier New" pitchFamily="49" charset="0"/>
                <a:cs typeface="Courier New" pitchFamily="49" charset="0"/>
              </a:rPr>
              <a:t>Kogel</a:t>
            </a:r>
            <a:endParaRPr lang="en-NZ" sz="1000" dirty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NZ" sz="10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NZ" sz="1000" b="1" dirty="0" smtClean="0">
                <a:latin typeface="Courier New" pitchFamily="49" charset="0"/>
                <a:cs typeface="Courier New" pitchFamily="49" charset="0"/>
              </a:rPr>
              <a:t>Special Thanks To</a:t>
            </a:r>
          </a:p>
          <a:p>
            <a:pPr algn="ctr"/>
            <a:r>
              <a:rPr lang="en-NZ" sz="1000" dirty="0" smtClean="0">
                <a:latin typeface="Courier New" pitchFamily="49" charset="0"/>
                <a:cs typeface="Courier New" pitchFamily="49" charset="0"/>
              </a:rPr>
              <a:t>Nick Sherlock</a:t>
            </a:r>
          </a:p>
          <a:p>
            <a:pPr algn="ctr"/>
            <a:r>
              <a:rPr lang="en-NZ" sz="1000" dirty="0" smtClean="0">
                <a:latin typeface="Courier New" pitchFamily="49" charset="0"/>
                <a:cs typeface="Courier New" pitchFamily="49" charset="0"/>
              </a:rPr>
              <a:t>for helping with the MC6854</a:t>
            </a:r>
          </a:p>
          <a:p>
            <a:pPr algn="ctr"/>
            <a:endParaRPr lang="en-NZ" sz="10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NZ" sz="1000" b="1" dirty="0" smtClean="0">
                <a:latin typeface="Courier New" pitchFamily="49" charset="0"/>
                <a:cs typeface="Courier New" pitchFamily="49" charset="0"/>
              </a:rPr>
              <a:t>Extra Special </a:t>
            </a:r>
            <a:r>
              <a:rPr lang="en-NZ" sz="10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NZ" sz="1000" b="1" dirty="0" smtClean="0">
                <a:latin typeface="Courier New" pitchFamily="49" charset="0"/>
                <a:cs typeface="Courier New" pitchFamily="49" charset="0"/>
              </a:rPr>
              <a:t>hanks </a:t>
            </a:r>
            <a:r>
              <a:rPr lang="en-NZ" sz="10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NZ" sz="1000" b="1" dirty="0" smtClean="0">
                <a:latin typeface="Courier New" pitchFamily="49" charset="0"/>
                <a:cs typeface="Courier New" pitchFamily="49" charset="0"/>
              </a:rPr>
              <a:t>o</a:t>
            </a:r>
          </a:p>
          <a:p>
            <a:pPr algn="ctr"/>
            <a:r>
              <a:rPr lang="en-NZ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NZ" sz="1000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NZ" sz="1000" dirty="0" smtClean="0">
                <a:latin typeface="Courier New" pitchFamily="49" charset="0"/>
                <a:cs typeface="Courier New" pitchFamily="49" charset="0"/>
              </a:rPr>
              <a:t>he many people who provided disk</a:t>
            </a:r>
            <a:r>
              <a:rPr lang="en-NZ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NZ" sz="1000" dirty="0" smtClean="0">
                <a:latin typeface="Courier New" pitchFamily="49" charset="0"/>
                <a:cs typeface="Courier New" pitchFamily="49" charset="0"/>
              </a:rPr>
              <a:t>images,</a:t>
            </a:r>
          </a:p>
          <a:p>
            <a:pPr algn="ctr"/>
            <a:r>
              <a:rPr lang="en-NZ" sz="1000" dirty="0" smtClean="0">
                <a:latin typeface="Courier New" pitchFamily="49" charset="0"/>
                <a:cs typeface="Courier New" pitchFamily="49" charset="0"/>
              </a:rPr>
              <a:t>documentation, and notes on the Proteus.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1752600"/>
            <a:ext cx="3416320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3600" b="1" dirty="0" smtClean="0">
                <a:latin typeface="Courier New" pitchFamily="49" charset="0"/>
                <a:cs typeface="Courier New" pitchFamily="49" charset="0"/>
              </a:rPr>
              <a:t>Poly</a:t>
            </a:r>
          </a:p>
          <a:p>
            <a:pPr algn="ctr"/>
            <a:r>
              <a:rPr lang="en-NZ" sz="3600" b="1" dirty="0" smtClean="0">
                <a:latin typeface="Courier New" pitchFamily="49" charset="0"/>
                <a:cs typeface="Courier New" pitchFamily="49" charset="0"/>
              </a:rPr>
              <a:t>Emulator</a:t>
            </a:r>
          </a:p>
          <a:p>
            <a:pPr algn="ctr"/>
            <a:r>
              <a:rPr lang="en-NZ" sz="1000" b="1" dirty="0" smtClean="0">
                <a:latin typeface="Courier New" pitchFamily="49" charset="0"/>
                <a:cs typeface="Courier New" pitchFamily="49" charset="0"/>
              </a:rPr>
              <a:t>Version </a:t>
            </a:r>
            <a:r>
              <a:rPr lang="en-NZ" sz="1000" b="1" dirty="0" smtClean="0">
                <a:latin typeface="Courier New" pitchFamily="49" charset="0"/>
                <a:cs typeface="Courier New" pitchFamily="49" charset="0"/>
              </a:rPr>
              <a:t>1.1</a:t>
            </a:r>
            <a:endParaRPr lang="en-NZ" sz="1000" b="1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NZ" sz="1000" b="1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NZ" sz="1000" b="1" dirty="0" smtClean="0">
                <a:latin typeface="Courier New" pitchFamily="49" charset="0"/>
                <a:cs typeface="Courier New" pitchFamily="49" charset="0"/>
              </a:rPr>
              <a:t>Written (w) 2006-2010</a:t>
            </a:r>
          </a:p>
          <a:p>
            <a:pPr algn="ctr"/>
            <a:r>
              <a:rPr lang="en-NZ" sz="1000" b="1" dirty="0" smtClean="0">
                <a:latin typeface="Courier New" pitchFamily="49" charset="0"/>
                <a:cs typeface="Courier New" pitchFamily="49" charset="0"/>
              </a:rPr>
              <a:t>Andrew Trotman</a:t>
            </a:r>
          </a:p>
          <a:p>
            <a:pPr algn="ctr"/>
            <a:r>
              <a:rPr lang="en-NZ" sz="1000" b="1" dirty="0" smtClean="0">
                <a:latin typeface="Courier New" pitchFamily="49" charset="0"/>
                <a:cs typeface="Courier New" pitchFamily="49" charset="0"/>
              </a:rPr>
              <a:t>andrew@cs.otago.ac.nz</a:t>
            </a:r>
          </a:p>
          <a:p>
            <a:pPr algn="ctr"/>
            <a:endParaRPr lang="en-NZ" sz="10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NZ" sz="1000" b="1" dirty="0" smtClean="0">
                <a:latin typeface="Courier New" pitchFamily="49" charset="0"/>
                <a:cs typeface="Courier New" pitchFamily="49" charset="0"/>
              </a:rPr>
              <a:t>Built On</a:t>
            </a:r>
          </a:p>
          <a:p>
            <a:pPr algn="ctr"/>
            <a:r>
              <a:rPr lang="en-NZ" sz="1000" b="1" dirty="0" smtClean="0">
                <a:latin typeface="Courier New" pitchFamily="49" charset="0"/>
                <a:cs typeface="Courier New" pitchFamily="49" charset="0"/>
              </a:rPr>
              <a:t>Usim-091</a:t>
            </a:r>
            <a:r>
              <a:rPr lang="en-NZ" sz="1000" dirty="0" smtClean="0">
                <a:latin typeface="Courier New" pitchFamily="49" charset="0"/>
                <a:cs typeface="Courier New" pitchFamily="49" charset="0"/>
              </a:rPr>
              <a:t> (6809 Emulation) </a:t>
            </a:r>
          </a:p>
          <a:p>
            <a:pPr algn="ctr"/>
            <a:r>
              <a:rPr lang="en-NZ" sz="1000" dirty="0" smtClean="0">
                <a:latin typeface="Courier New" pitchFamily="49" charset="0"/>
                <a:cs typeface="Courier New" pitchFamily="49" charset="0"/>
              </a:rPr>
              <a:t>by R.P. </a:t>
            </a:r>
            <a:r>
              <a:rPr lang="en-NZ" sz="1000" dirty="0" err="1" smtClean="0">
                <a:latin typeface="Courier New" pitchFamily="49" charset="0"/>
                <a:cs typeface="Courier New" pitchFamily="49" charset="0"/>
              </a:rPr>
              <a:t>Bellis</a:t>
            </a:r>
            <a:endParaRPr lang="en-NZ" sz="10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NZ" sz="1000" dirty="0" smtClean="0">
                <a:latin typeface="Courier New" pitchFamily="49" charset="0"/>
                <a:cs typeface="Courier New" pitchFamily="49" charset="0"/>
              </a:rPr>
              <a:t>Patched by B. Armstrong</a:t>
            </a:r>
          </a:p>
          <a:p>
            <a:pPr algn="ctr"/>
            <a:r>
              <a:rPr lang="en-NZ" sz="1000" b="1" dirty="0" smtClean="0">
                <a:latin typeface="Courier New" pitchFamily="49" charset="0"/>
                <a:cs typeface="Courier New" pitchFamily="49" charset="0"/>
              </a:rPr>
              <a:t>M2000</a:t>
            </a:r>
            <a:r>
              <a:rPr lang="en-NZ" sz="1000" dirty="0" smtClean="0">
                <a:latin typeface="Courier New" pitchFamily="49" charset="0"/>
                <a:cs typeface="Courier New" pitchFamily="49" charset="0"/>
              </a:rPr>
              <a:t> (SAA5050 Font)</a:t>
            </a:r>
            <a:r>
              <a:rPr lang="en-NZ" sz="1000" dirty="0">
                <a:latin typeface="Courier New" pitchFamily="49" charset="0"/>
                <a:cs typeface="Courier New" pitchFamily="49" charset="0"/>
              </a:rPr>
              <a:t> </a:t>
            </a:r>
            <a:endParaRPr lang="en-NZ" sz="10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NZ" sz="1000" dirty="0" smtClean="0">
                <a:latin typeface="Courier New" pitchFamily="49" charset="0"/>
                <a:cs typeface="Courier New" pitchFamily="49" charset="0"/>
              </a:rPr>
              <a:t>by M. de </a:t>
            </a:r>
            <a:r>
              <a:rPr lang="en-NZ" sz="1000" dirty="0" err="1" smtClean="0">
                <a:latin typeface="Courier New" pitchFamily="49" charset="0"/>
                <a:cs typeface="Courier New" pitchFamily="49" charset="0"/>
              </a:rPr>
              <a:t>Kogel</a:t>
            </a:r>
            <a:endParaRPr lang="en-NZ" sz="1000" dirty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NZ" sz="10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NZ" sz="1000" b="1" dirty="0" smtClean="0">
                <a:latin typeface="Courier New" pitchFamily="49" charset="0"/>
                <a:cs typeface="Courier New" pitchFamily="49" charset="0"/>
              </a:rPr>
              <a:t>Special Thanks To</a:t>
            </a:r>
          </a:p>
          <a:p>
            <a:pPr algn="ctr"/>
            <a:r>
              <a:rPr lang="en-NZ" sz="1000" dirty="0" smtClean="0">
                <a:latin typeface="Courier New" pitchFamily="49" charset="0"/>
                <a:cs typeface="Courier New" pitchFamily="49" charset="0"/>
              </a:rPr>
              <a:t>Nick Sherlock</a:t>
            </a:r>
          </a:p>
          <a:p>
            <a:pPr algn="ctr"/>
            <a:r>
              <a:rPr lang="en-NZ" sz="1000" dirty="0" smtClean="0">
                <a:latin typeface="Courier New" pitchFamily="49" charset="0"/>
                <a:cs typeface="Courier New" pitchFamily="49" charset="0"/>
              </a:rPr>
              <a:t>for helping with the MC6854</a:t>
            </a:r>
          </a:p>
          <a:p>
            <a:pPr algn="ctr"/>
            <a:endParaRPr lang="en-NZ" sz="10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NZ" sz="1000" b="1" dirty="0" smtClean="0">
                <a:latin typeface="Courier New" pitchFamily="49" charset="0"/>
                <a:cs typeface="Courier New" pitchFamily="49" charset="0"/>
              </a:rPr>
              <a:t>Extra Special </a:t>
            </a:r>
            <a:r>
              <a:rPr lang="en-NZ" sz="10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NZ" sz="1000" b="1" dirty="0" smtClean="0">
                <a:latin typeface="Courier New" pitchFamily="49" charset="0"/>
                <a:cs typeface="Courier New" pitchFamily="49" charset="0"/>
              </a:rPr>
              <a:t>hanks </a:t>
            </a:r>
            <a:r>
              <a:rPr lang="en-NZ" sz="10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NZ" sz="1000" b="1" dirty="0" smtClean="0">
                <a:latin typeface="Courier New" pitchFamily="49" charset="0"/>
                <a:cs typeface="Courier New" pitchFamily="49" charset="0"/>
              </a:rPr>
              <a:t>o</a:t>
            </a:r>
          </a:p>
          <a:p>
            <a:pPr algn="ctr"/>
            <a:r>
              <a:rPr lang="en-NZ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NZ" sz="1000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NZ" sz="1000" dirty="0" smtClean="0">
                <a:latin typeface="Courier New" pitchFamily="49" charset="0"/>
                <a:cs typeface="Courier New" pitchFamily="49" charset="0"/>
              </a:rPr>
              <a:t>he many people who provided disk</a:t>
            </a:r>
            <a:r>
              <a:rPr lang="en-NZ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NZ" sz="1000" dirty="0" smtClean="0">
                <a:latin typeface="Courier New" pitchFamily="49" charset="0"/>
                <a:cs typeface="Courier New" pitchFamily="49" charset="0"/>
              </a:rPr>
              <a:t>images,</a:t>
            </a:r>
          </a:p>
          <a:p>
            <a:pPr algn="ctr"/>
            <a:r>
              <a:rPr lang="en-NZ" sz="1000" dirty="0" smtClean="0">
                <a:latin typeface="Courier New" pitchFamily="49" charset="0"/>
                <a:cs typeface="Courier New" pitchFamily="49" charset="0"/>
              </a:rPr>
              <a:t>documentation, and notes on the Poly.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153</Words>
  <Application>Microsoft Office PowerPoint</Application>
  <PresentationFormat>On-screen Show (4:3)</PresentationFormat>
  <Paragraphs>47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Andrew Trotman</dc:creator>
  <cp:lastModifiedBy>Andrew Trotman</cp:lastModifiedBy>
  <cp:revision>11</cp:revision>
  <dcterms:created xsi:type="dcterms:W3CDTF">2010-09-09T10:25:06Z</dcterms:created>
  <dcterms:modified xsi:type="dcterms:W3CDTF">2010-10-21T08:31:12Z</dcterms:modified>
</cp:coreProperties>
</file>