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4"/>
  </p:sldMasterIdLst>
  <p:notesMasterIdLst>
    <p:notesMasterId r:id="rId20"/>
  </p:notesMasterIdLst>
  <p:handoutMasterIdLst>
    <p:handoutMasterId r:id="rId21"/>
  </p:handoutMasterIdLst>
  <p:sldIdLst>
    <p:sldId id="1702" r:id="rId5"/>
    <p:sldId id="1703" r:id="rId6"/>
    <p:sldId id="1652" r:id="rId7"/>
    <p:sldId id="1724" r:id="rId8"/>
    <p:sldId id="1756" r:id="rId9"/>
    <p:sldId id="1735" r:id="rId10"/>
    <p:sldId id="1757" r:id="rId11"/>
    <p:sldId id="1759" r:id="rId12"/>
    <p:sldId id="1760" r:id="rId13"/>
    <p:sldId id="1761" r:id="rId14"/>
    <p:sldId id="1738" r:id="rId15"/>
    <p:sldId id="1739" r:id="rId16"/>
    <p:sldId id="1762" r:id="rId17"/>
    <p:sldId id="1661" r:id="rId18"/>
    <p:sldId id="571" r:id="rId19"/>
  </p:sldIdLst>
  <p:sldSz cx="18288000" cy="10287000"/>
  <p:notesSz cx="6797675" cy="9926638"/>
  <p:defaultTextStyle>
    <a:defPPr>
      <a:defRPr lang="uk-UA"/>
    </a:defPPr>
    <a:lvl1pPr marL="0" algn="l" defTabSz="1371408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703" algn="l" defTabSz="1371408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408" algn="l" defTabSz="1371408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112" algn="l" defTabSz="1371408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2815" algn="l" defTabSz="1371408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8518" algn="l" defTabSz="1371408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223" algn="l" defTabSz="1371408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799927" algn="l" defTabSz="1371408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5630" algn="l" defTabSz="1371408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17" userDrawn="1">
          <p15:clr>
            <a:srgbClr val="A4A3A4"/>
          </p15:clr>
        </p15:guide>
        <p15:guide id="2" pos="5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pita Arrese Alcala" initials="LAA" lastIdx="16" clrIdx="0">
    <p:extLst>
      <p:ext uri="{19B8F6BF-5375-455C-9EA6-DF929625EA0E}">
        <p15:presenceInfo xmlns:p15="http://schemas.microsoft.com/office/powerpoint/2012/main" userId="S::guadalupe.arrese@unir.net::5295aace-4395-40a7-a025-c70ccf4df876" providerId="AD"/>
      </p:ext>
    </p:extLst>
  </p:cmAuthor>
  <p:cmAuthor id="2" name="oe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CCE6"/>
    <a:srgbClr val="006C8F"/>
    <a:srgbClr val="0098CD"/>
    <a:srgbClr val="6CD5EA"/>
    <a:srgbClr val="063677"/>
    <a:srgbClr val="00A9D4"/>
    <a:srgbClr val="23AAD5"/>
    <a:srgbClr val="4A879B"/>
    <a:srgbClr val="000000"/>
    <a:srgbClr val="64D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68506"/>
  </p:normalViewPr>
  <p:slideViewPr>
    <p:cSldViewPr snapToGrid="0">
      <p:cViewPr varScale="1">
        <p:scale>
          <a:sx n="49" d="100"/>
          <a:sy n="49" d="100"/>
        </p:scale>
        <p:origin x="200" y="1552"/>
      </p:cViewPr>
      <p:guideLst>
        <p:guide orient="horz" pos="1017"/>
        <p:guide pos="5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ús Pérez Melero" userId="15e5aa37-f5a7-4b5d-b57a-1f3518a14278" providerId="ADAL" clId="{378D9C26-A0CF-AC49-834E-529390CFE5EA}"/>
    <pc:docChg chg="undo custSel addSld delSld modSld sldOrd">
      <pc:chgData name="Jesús Pérez Melero" userId="15e5aa37-f5a7-4b5d-b57a-1f3518a14278" providerId="ADAL" clId="{378D9C26-A0CF-AC49-834E-529390CFE5EA}" dt="2023-10-16T22:58:40.339" v="1926" actId="14100"/>
      <pc:docMkLst>
        <pc:docMk/>
      </pc:docMkLst>
      <pc:sldChg chg="del">
        <pc:chgData name="Jesús Pérez Melero" userId="15e5aa37-f5a7-4b5d-b57a-1f3518a14278" providerId="ADAL" clId="{378D9C26-A0CF-AC49-834E-529390CFE5EA}" dt="2023-10-16T22:42:51.408" v="1841" actId="2696"/>
        <pc:sldMkLst>
          <pc:docMk/>
          <pc:sldMk cId="3869160099" sldId="265"/>
        </pc:sldMkLst>
      </pc:sldChg>
      <pc:sldChg chg="modSp add mod ord">
        <pc:chgData name="Jesús Pérez Melero" userId="15e5aa37-f5a7-4b5d-b57a-1f3518a14278" providerId="ADAL" clId="{378D9C26-A0CF-AC49-834E-529390CFE5EA}" dt="2023-10-16T22:15:03.445" v="521" actId="113"/>
        <pc:sldMkLst>
          <pc:docMk/>
          <pc:sldMk cId="3127112692" sldId="506"/>
        </pc:sldMkLst>
        <pc:spChg chg="mod">
          <ac:chgData name="Jesús Pérez Melero" userId="15e5aa37-f5a7-4b5d-b57a-1f3518a14278" providerId="ADAL" clId="{378D9C26-A0CF-AC49-834E-529390CFE5EA}" dt="2023-10-16T22:13:06.898" v="227" actId="20577"/>
          <ac:spMkLst>
            <pc:docMk/>
            <pc:sldMk cId="3127112692" sldId="506"/>
            <ac:spMk id="4" creationId="{83F5FBAF-D45A-EC4D-AF46-0104DBA57C76}"/>
          </ac:spMkLst>
        </pc:spChg>
        <pc:spChg chg="mod">
          <ac:chgData name="Jesús Pérez Melero" userId="15e5aa37-f5a7-4b5d-b57a-1f3518a14278" providerId="ADAL" clId="{378D9C26-A0CF-AC49-834E-529390CFE5EA}" dt="2023-10-16T22:15:03.445" v="521" actId="113"/>
          <ac:spMkLst>
            <pc:docMk/>
            <pc:sldMk cId="3127112692" sldId="506"/>
            <ac:spMk id="5" creationId="{00000000-0000-0000-0000-000000000000}"/>
          </ac:spMkLst>
        </pc:spChg>
        <pc:spChg chg="mod">
          <ac:chgData name="Jesús Pérez Melero" userId="15e5aa37-f5a7-4b5d-b57a-1f3518a14278" providerId="ADAL" clId="{378D9C26-A0CF-AC49-834E-529390CFE5EA}" dt="2023-10-16T22:13:38.440" v="280" actId="20577"/>
          <ac:spMkLst>
            <pc:docMk/>
            <pc:sldMk cId="3127112692" sldId="506"/>
            <ac:spMk id="15" creationId="{00000000-0000-0000-0000-000000000000}"/>
          </ac:spMkLst>
        </pc:spChg>
      </pc:sldChg>
      <pc:sldChg chg="addSp delSp modSp add mod ord">
        <pc:chgData name="Jesús Pérez Melero" userId="15e5aa37-f5a7-4b5d-b57a-1f3518a14278" providerId="ADAL" clId="{378D9C26-A0CF-AC49-834E-529390CFE5EA}" dt="2023-10-16T22:42:35.085" v="1829" actId="207"/>
        <pc:sldMkLst>
          <pc:docMk/>
          <pc:sldMk cId="831371746" sldId="774"/>
        </pc:sldMkLst>
        <pc:spChg chg="mod">
          <ac:chgData name="Jesús Pérez Melero" userId="15e5aa37-f5a7-4b5d-b57a-1f3518a14278" providerId="ADAL" clId="{378D9C26-A0CF-AC49-834E-529390CFE5EA}" dt="2023-10-16T22:35:18.709" v="1458" actId="20577"/>
          <ac:spMkLst>
            <pc:docMk/>
            <pc:sldMk cId="831371746" sldId="774"/>
            <ac:spMk id="2" creationId="{00000000-0000-0000-0000-000000000000}"/>
          </ac:spMkLst>
        </pc:spChg>
        <pc:spChg chg="add mod">
          <ac:chgData name="Jesús Pérez Melero" userId="15e5aa37-f5a7-4b5d-b57a-1f3518a14278" providerId="ADAL" clId="{378D9C26-A0CF-AC49-834E-529390CFE5EA}" dt="2023-10-16T22:42:15.779" v="1826" actId="1035"/>
          <ac:spMkLst>
            <pc:docMk/>
            <pc:sldMk cId="831371746" sldId="774"/>
            <ac:spMk id="10" creationId="{DBDF8DEF-EDD6-EFF4-36DF-9CD02BFE9D1A}"/>
          </ac:spMkLst>
        </pc:spChg>
        <pc:spChg chg="mod">
          <ac:chgData name="Jesús Pérez Melero" userId="15e5aa37-f5a7-4b5d-b57a-1f3518a14278" providerId="ADAL" clId="{378D9C26-A0CF-AC49-834E-529390CFE5EA}" dt="2023-10-16T22:36:51.284" v="1506" actId="20577"/>
          <ac:spMkLst>
            <pc:docMk/>
            <pc:sldMk cId="831371746" sldId="774"/>
            <ac:spMk id="34" creationId="{00000000-0000-0000-0000-000000000000}"/>
          </ac:spMkLst>
        </pc:spChg>
        <pc:spChg chg="mod">
          <ac:chgData name="Jesús Pérez Melero" userId="15e5aa37-f5a7-4b5d-b57a-1f3518a14278" providerId="ADAL" clId="{378D9C26-A0CF-AC49-834E-529390CFE5EA}" dt="2023-10-16T22:37:51.684" v="1600" actId="207"/>
          <ac:spMkLst>
            <pc:docMk/>
            <pc:sldMk cId="831371746" sldId="774"/>
            <ac:spMk id="49" creationId="{00000000-0000-0000-0000-000000000000}"/>
          </ac:spMkLst>
        </pc:spChg>
        <pc:spChg chg="mod">
          <ac:chgData name="Jesús Pérez Melero" userId="15e5aa37-f5a7-4b5d-b57a-1f3518a14278" providerId="ADAL" clId="{378D9C26-A0CF-AC49-834E-529390CFE5EA}" dt="2023-10-16T22:35:45.484" v="1468" actId="20577"/>
          <ac:spMkLst>
            <pc:docMk/>
            <pc:sldMk cId="831371746" sldId="774"/>
            <ac:spMk id="50" creationId="{00000000-0000-0000-0000-000000000000}"/>
          </ac:spMkLst>
        </pc:spChg>
        <pc:spChg chg="mod">
          <ac:chgData name="Jesús Pérez Melero" userId="15e5aa37-f5a7-4b5d-b57a-1f3518a14278" providerId="ADAL" clId="{378D9C26-A0CF-AC49-834E-529390CFE5EA}" dt="2023-10-16T22:42:28.035" v="1827" actId="207"/>
          <ac:spMkLst>
            <pc:docMk/>
            <pc:sldMk cId="831371746" sldId="774"/>
            <ac:spMk id="51" creationId="{00000000-0000-0000-0000-000000000000}"/>
          </ac:spMkLst>
        </pc:spChg>
        <pc:spChg chg="mod">
          <ac:chgData name="Jesús Pérez Melero" userId="15e5aa37-f5a7-4b5d-b57a-1f3518a14278" providerId="ADAL" clId="{378D9C26-A0CF-AC49-834E-529390CFE5EA}" dt="2023-10-16T22:35:50.834" v="1477" actId="20577"/>
          <ac:spMkLst>
            <pc:docMk/>
            <pc:sldMk cId="831371746" sldId="774"/>
            <ac:spMk id="52" creationId="{00000000-0000-0000-0000-000000000000}"/>
          </ac:spMkLst>
        </pc:spChg>
        <pc:spChg chg="mod">
          <ac:chgData name="Jesús Pérez Melero" userId="15e5aa37-f5a7-4b5d-b57a-1f3518a14278" providerId="ADAL" clId="{378D9C26-A0CF-AC49-834E-529390CFE5EA}" dt="2023-10-16T22:42:31.803" v="1828" actId="207"/>
          <ac:spMkLst>
            <pc:docMk/>
            <pc:sldMk cId="831371746" sldId="774"/>
            <ac:spMk id="53" creationId="{00000000-0000-0000-0000-000000000000}"/>
          </ac:spMkLst>
        </pc:spChg>
        <pc:spChg chg="mod">
          <ac:chgData name="Jesús Pérez Melero" userId="15e5aa37-f5a7-4b5d-b57a-1f3518a14278" providerId="ADAL" clId="{378D9C26-A0CF-AC49-834E-529390CFE5EA}" dt="2023-10-16T22:35:54.781" v="1484" actId="20577"/>
          <ac:spMkLst>
            <pc:docMk/>
            <pc:sldMk cId="831371746" sldId="774"/>
            <ac:spMk id="54" creationId="{00000000-0000-0000-0000-000000000000}"/>
          </ac:spMkLst>
        </pc:spChg>
        <pc:spChg chg="mod">
          <ac:chgData name="Jesús Pérez Melero" userId="15e5aa37-f5a7-4b5d-b57a-1f3518a14278" providerId="ADAL" clId="{378D9C26-A0CF-AC49-834E-529390CFE5EA}" dt="2023-10-16T22:42:35.085" v="1829" actId="207"/>
          <ac:spMkLst>
            <pc:docMk/>
            <pc:sldMk cId="831371746" sldId="774"/>
            <ac:spMk id="55" creationId="{00000000-0000-0000-0000-000000000000}"/>
          </ac:spMkLst>
        </pc:spChg>
        <pc:spChg chg="del">
          <ac:chgData name="Jesús Pérez Melero" userId="15e5aa37-f5a7-4b5d-b57a-1f3518a14278" providerId="ADAL" clId="{378D9C26-A0CF-AC49-834E-529390CFE5EA}" dt="2023-10-16T22:36:27.897" v="1485" actId="478"/>
          <ac:spMkLst>
            <pc:docMk/>
            <pc:sldMk cId="831371746" sldId="774"/>
            <ac:spMk id="56" creationId="{00000000-0000-0000-0000-000000000000}"/>
          </ac:spMkLst>
        </pc:spChg>
        <pc:spChg chg="del">
          <ac:chgData name="Jesús Pérez Melero" userId="15e5aa37-f5a7-4b5d-b57a-1f3518a14278" providerId="ADAL" clId="{378D9C26-A0CF-AC49-834E-529390CFE5EA}" dt="2023-10-16T22:38:05.803" v="1602" actId="478"/>
          <ac:spMkLst>
            <pc:docMk/>
            <pc:sldMk cId="831371746" sldId="774"/>
            <ac:spMk id="57" creationId="{00000000-0000-0000-0000-000000000000}"/>
          </ac:spMkLst>
        </pc:spChg>
        <pc:spChg chg="del">
          <ac:chgData name="Jesús Pérez Melero" userId="15e5aa37-f5a7-4b5d-b57a-1f3518a14278" providerId="ADAL" clId="{378D9C26-A0CF-AC49-834E-529390CFE5EA}" dt="2023-10-16T22:38:08.852" v="1603" actId="478"/>
          <ac:spMkLst>
            <pc:docMk/>
            <pc:sldMk cId="831371746" sldId="774"/>
            <ac:spMk id="58" creationId="{00000000-0000-0000-0000-000000000000}"/>
          </ac:spMkLst>
        </pc:spChg>
        <pc:spChg chg="del">
          <ac:chgData name="Jesús Pérez Melero" userId="15e5aa37-f5a7-4b5d-b57a-1f3518a14278" providerId="ADAL" clId="{378D9C26-A0CF-AC49-834E-529390CFE5EA}" dt="2023-10-16T22:41:29.808" v="1811" actId="478"/>
          <ac:spMkLst>
            <pc:docMk/>
            <pc:sldMk cId="831371746" sldId="774"/>
            <ac:spMk id="59" creationId="{00000000-0000-0000-0000-000000000000}"/>
          </ac:spMkLst>
        </pc:spChg>
        <pc:grpChg chg="mod">
          <ac:chgData name="Jesús Pérez Melero" userId="15e5aa37-f5a7-4b5d-b57a-1f3518a14278" providerId="ADAL" clId="{378D9C26-A0CF-AC49-834E-529390CFE5EA}" dt="2023-10-16T22:42:15.779" v="1826" actId="1035"/>
          <ac:grpSpMkLst>
            <pc:docMk/>
            <pc:sldMk cId="831371746" sldId="774"/>
            <ac:grpSpMk id="7" creationId="{00000000-0000-0000-0000-000000000000}"/>
          </ac:grpSpMkLst>
        </pc:grpChg>
        <pc:grpChg chg="mod">
          <ac:chgData name="Jesús Pérez Melero" userId="15e5aa37-f5a7-4b5d-b57a-1f3518a14278" providerId="ADAL" clId="{378D9C26-A0CF-AC49-834E-529390CFE5EA}" dt="2023-10-16T22:41:45.216" v="1814" actId="1076"/>
          <ac:grpSpMkLst>
            <pc:docMk/>
            <pc:sldMk cId="831371746" sldId="774"/>
            <ac:grpSpMk id="8" creationId="{00000000-0000-0000-0000-000000000000}"/>
          </ac:grpSpMkLst>
        </pc:grpChg>
        <pc:picChg chg="add mod">
          <ac:chgData name="Jesús Pérez Melero" userId="15e5aa37-f5a7-4b5d-b57a-1f3518a14278" providerId="ADAL" clId="{378D9C26-A0CF-AC49-834E-529390CFE5EA}" dt="2023-10-16T22:38:57.866" v="1610" actId="1076"/>
          <ac:picMkLst>
            <pc:docMk/>
            <pc:sldMk cId="831371746" sldId="774"/>
            <ac:picMk id="3" creationId="{E25AEA6C-3DF3-E328-7EBF-19C108276AAD}"/>
          </ac:picMkLst>
        </pc:picChg>
        <pc:picChg chg="add mod">
          <ac:chgData name="Jesús Pérez Melero" userId="15e5aa37-f5a7-4b5d-b57a-1f3518a14278" providerId="ADAL" clId="{378D9C26-A0CF-AC49-834E-529390CFE5EA}" dt="2023-10-16T22:39:59.683" v="1724" actId="14100"/>
          <ac:picMkLst>
            <pc:docMk/>
            <pc:sldMk cId="831371746" sldId="774"/>
            <ac:picMk id="9" creationId="{8C5E8F79-0721-5177-E731-27FF20114F02}"/>
          </ac:picMkLst>
        </pc:picChg>
        <pc:picChg chg="add mod">
          <ac:chgData name="Jesús Pérez Melero" userId="15e5aa37-f5a7-4b5d-b57a-1f3518a14278" providerId="ADAL" clId="{378D9C26-A0CF-AC49-834E-529390CFE5EA}" dt="2023-10-16T22:36:39.898" v="1490" actId="1076"/>
          <ac:picMkLst>
            <pc:docMk/>
            <pc:sldMk cId="831371746" sldId="774"/>
            <ac:picMk id="3074" creationId="{74F6CCDF-1802-6F87-726D-584B4618B2E3}"/>
          </ac:picMkLst>
        </pc:picChg>
      </pc:sldChg>
      <pc:sldChg chg="modSp mod">
        <pc:chgData name="Jesús Pérez Melero" userId="15e5aa37-f5a7-4b5d-b57a-1f3518a14278" providerId="ADAL" clId="{378D9C26-A0CF-AC49-834E-529390CFE5EA}" dt="2023-10-16T22:12:25.894" v="208" actId="404"/>
        <pc:sldMkLst>
          <pc:docMk/>
          <pc:sldMk cId="653746528" sldId="1652"/>
        </pc:sldMkLst>
        <pc:spChg chg="mod">
          <ac:chgData name="Jesús Pérez Melero" userId="15e5aa37-f5a7-4b5d-b57a-1f3518a14278" providerId="ADAL" clId="{378D9C26-A0CF-AC49-834E-529390CFE5EA}" dt="2023-10-16T22:12:25.894" v="208" actId="404"/>
          <ac:spMkLst>
            <pc:docMk/>
            <pc:sldMk cId="653746528" sldId="1652"/>
            <ac:spMk id="2" creationId="{6D6E3BDC-9492-9446-89D0-398BC8914E80}"/>
          </ac:spMkLst>
        </pc:spChg>
      </pc:sldChg>
      <pc:sldChg chg="addSp delSp modSp add mod ord">
        <pc:chgData name="Jesús Pérez Melero" userId="15e5aa37-f5a7-4b5d-b57a-1f3518a14278" providerId="ADAL" clId="{378D9C26-A0CF-AC49-834E-529390CFE5EA}" dt="2023-10-16T22:32:03.149" v="1378" actId="1076"/>
        <pc:sldMkLst>
          <pc:docMk/>
          <pc:sldMk cId="4266284910" sldId="1661"/>
        </pc:sldMkLst>
        <pc:spChg chg="del mod">
          <ac:chgData name="Jesús Pérez Melero" userId="15e5aa37-f5a7-4b5d-b57a-1f3518a14278" providerId="ADAL" clId="{378D9C26-A0CF-AC49-834E-529390CFE5EA}" dt="2023-10-16T22:29:53.849" v="1346" actId="478"/>
          <ac:spMkLst>
            <pc:docMk/>
            <pc:sldMk cId="4266284910" sldId="1661"/>
            <ac:spMk id="4" creationId="{00000000-0000-0000-0000-000000000000}"/>
          </ac:spMkLst>
        </pc:spChg>
        <pc:spChg chg="mod">
          <ac:chgData name="Jesús Pérez Melero" userId="15e5aa37-f5a7-4b5d-b57a-1f3518a14278" providerId="ADAL" clId="{378D9C26-A0CF-AC49-834E-529390CFE5EA}" dt="2023-10-16T22:31:35.806" v="1373" actId="20577"/>
          <ac:spMkLst>
            <pc:docMk/>
            <pc:sldMk cId="4266284910" sldId="1661"/>
            <ac:spMk id="5" creationId="{00000000-0000-0000-0000-000000000000}"/>
          </ac:spMkLst>
        </pc:spChg>
        <pc:spChg chg="add del mod">
          <ac:chgData name="Jesús Pérez Melero" userId="15e5aa37-f5a7-4b5d-b57a-1f3518a14278" providerId="ADAL" clId="{378D9C26-A0CF-AC49-834E-529390CFE5EA}" dt="2023-10-16T22:29:49.194" v="1345" actId="1076"/>
          <ac:spMkLst>
            <pc:docMk/>
            <pc:sldMk cId="4266284910" sldId="1661"/>
            <ac:spMk id="6" creationId="{00000000-0000-0000-0000-000000000000}"/>
          </ac:spMkLst>
        </pc:spChg>
        <pc:spChg chg="mod">
          <ac:chgData name="Jesús Pérez Melero" userId="15e5aa37-f5a7-4b5d-b57a-1f3518a14278" providerId="ADAL" clId="{378D9C26-A0CF-AC49-834E-529390CFE5EA}" dt="2023-10-16T22:31:45.425" v="1376" actId="1076"/>
          <ac:spMkLst>
            <pc:docMk/>
            <pc:sldMk cId="4266284910" sldId="1661"/>
            <ac:spMk id="31" creationId="{00000000-0000-0000-0000-000000000000}"/>
          </ac:spMkLst>
        </pc:spChg>
        <pc:grpChg chg="add del">
          <ac:chgData name="Jesús Pérez Melero" userId="15e5aa37-f5a7-4b5d-b57a-1f3518a14278" providerId="ADAL" clId="{378D9C26-A0CF-AC49-834E-529390CFE5EA}" dt="2023-10-16T22:29:53.849" v="1346" actId="478"/>
          <ac:grpSpMkLst>
            <pc:docMk/>
            <pc:sldMk cId="4266284910" sldId="1661"/>
            <ac:grpSpMk id="3" creationId="{00000000-0000-0000-0000-000000000000}"/>
          </ac:grpSpMkLst>
        </pc:grpChg>
        <pc:grpChg chg="mod">
          <ac:chgData name="Jesús Pérez Melero" userId="15e5aa37-f5a7-4b5d-b57a-1f3518a14278" providerId="ADAL" clId="{378D9C26-A0CF-AC49-834E-529390CFE5EA}" dt="2023-10-16T22:32:03.149" v="1378" actId="1076"/>
          <ac:grpSpMkLst>
            <pc:docMk/>
            <pc:sldMk cId="4266284910" sldId="1661"/>
            <ac:grpSpMk id="7" creationId="{00000000-0000-0000-0000-000000000000}"/>
          </ac:grpSpMkLst>
        </pc:grpChg>
        <pc:picChg chg="add mod">
          <ac:chgData name="Jesús Pérez Melero" userId="15e5aa37-f5a7-4b5d-b57a-1f3518a14278" providerId="ADAL" clId="{378D9C26-A0CF-AC49-834E-529390CFE5EA}" dt="2023-10-16T22:31:16.475" v="1358"/>
          <ac:picMkLst>
            <pc:docMk/>
            <pc:sldMk cId="4266284910" sldId="1661"/>
            <ac:picMk id="1026" creationId="{FE241CD4-C7D5-4D3F-B97D-27AFB893D036}"/>
          </ac:picMkLst>
        </pc:picChg>
      </pc:sldChg>
      <pc:sldChg chg="addSp modSp mod">
        <pc:chgData name="Jesús Pérez Melero" userId="15e5aa37-f5a7-4b5d-b57a-1f3518a14278" providerId="ADAL" clId="{378D9C26-A0CF-AC49-834E-529390CFE5EA}" dt="2023-10-16T22:58:40.339" v="1926" actId="14100"/>
        <pc:sldMkLst>
          <pc:docMk/>
          <pc:sldMk cId="4029361709" sldId="1702"/>
        </pc:sldMkLst>
        <pc:spChg chg="mod">
          <ac:chgData name="Jesús Pérez Melero" userId="15e5aa37-f5a7-4b5d-b57a-1f3518a14278" providerId="ADAL" clId="{378D9C26-A0CF-AC49-834E-529390CFE5EA}" dt="2023-10-16T22:58:33.707" v="1924" actId="1076"/>
          <ac:spMkLst>
            <pc:docMk/>
            <pc:sldMk cId="4029361709" sldId="1702"/>
            <ac:spMk id="5" creationId="{91AF305A-FC50-6D4A-B813-2A29A06DC7FF}"/>
          </ac:spMkLst>
        </pc:spChg>
        <pc:spChg chg="mod">
          <ac:chgData name="Jesús Pérez Melero" userId="15e5aa37-f5a7-4b5d-b57a-1f3518a14278" providerId="ADAL" clId="{378D9C26-A0CF-AC49-834E-529390CFE5EA}" dt="2023-10-16T22:54:17.278" v="1867" actId="14100"/>
          <ac:spMkLst>
            <pc:docMk/>
            <pc:sldMk cId="4029361709" sldId="1702"/>
            <ac:spMk id="15" creationId="{00000000-0000-0000-0000-000000000000}"/>
          </ac:spMkLst>
        </pc:spChg>
        <pc:picChg chg="add mod">
          <ac:chgData name="Jesús Pérez Melero" userId="15e5aa37-f5a7-4b5d-b57a-1f3518a14278" providerId="ADAL" clId="{378D9C26-A0CF-AC49-834E-529390CFE5EA}" dt="2023-10-16T22:58:40.339" v="1926" actId="14100"/>
          <ac:picMkLst>
            <pc:docMk/>
            <pc:sldMk cId="4029361709" sldId="1702"/>
            <ac:picMk id="4098" creationId="{E86D21B9-8076-78E7-266C-9A7F27678CE0}"/>
          </ac:picMkLst>
        </pc:picChg>
      </pc:sldChg>
      <pc:sldChg chg="modSp mod">
        <pc:chgData name="Jesús Pérez Melero" userId="15e5aa37-f5a7-4b5d-b57a-1f3518a14278" providerId="ADAL" clId="{378D9C26-A0CF-AC49-834E-529390CFE5EA}" dt="2023-10-16T22:00:43.104" v="175" actId="20577"/>
        <pc:sldMkLst>
          <pc:docMk/>
          <pc:sldMk cId="2663801457" sldId="1703"/>
        </pc:sldMkLst>
        <pc:spChg chg="mod">
          <ac:chgData name="Jesús Pérez Melero" userId="15e5aa37-f5a7-4b5d-b57a-1f3518a14278" providerId="ADAL" clId="{378D9C26-A0CF-AC49-834E-529390CFE5EA}" dt="2023-10-16T22:00:43.104" v="175" actId="20577"/>
          <ac:spMkLst>
            <pc:docMk/>
            <pc:sldMk cId="2663801457" sldId="1703"/>
            <ac:spMk id="20" creationId="{812F9A18-6022-F042-9D39-503DB8EC11C2}"/>
          </ac:spMkLst>
        </pc:spChg>
      </pc:sldChg>
      <pc:sldChg chg="del">
        <pc:chgData name="Jesús Pérez Melero" userId="15e5aa37-f5a7-4b5d-b57a-1f3518a14278" providerId="ADAL" clId="{378D9C26-A0CF-AC49-834E-529390CFE5EA}" dt="2023-10-16T22:28:22.157" v="1335" actId="2696"/>
        <pc:sldMkLst>
          <pc:docMk/>
          <pc:sldMk cId="979738099" sldId="1704"/>
        </pc:sldMkLst>
      </pc:sldChg>
      <pc:sldChg chg="del">
        <pc:chgData name="Jesús Pérez Melero" userId="15e5aa37-f5a7-4b5d-b57a-1f3518a14278" providerId="ADAL" clId="{378D9C26-A0CF-AC49-834E-529390CFE5EA}" dt="2023-10-16T22:28:23.083" v="1336" actId="2696"/>
        <pc:sldMkLst>
          <pc:docMk/>
          <pc:sldMk cId="4162036745" sldId="1705"/>
        </pc:sldMkLst>
      </pc:sldChg>
      <pc:sldChg chg="del">
        <pc:chgData name="Jesús Pérez Melero" userId="15e5aa37-f5a7-4b5d-b57a-1f3518a14278" providerId="ADAL" clId="{378D9C26-A0CF-AC49-834E-529390CFE5EA}" dt="2023-10-16T22:42:44.488" v="1830" actId="2696"/>
        <pc:sldMkLst>
          <pc:docMk/>
          <pc:sldMk cId="768284194" sldId="1706"/>
        </pc:sldMkLst>
      </pc:sldChg>
      <pc:sldChg chg="del">
        <pc:chgData name="Jesús Pérez Melero" userId="15e5aa37-f5a7-4b5d-b57a-1f3518a14278" providerId="ADAL" clId="{378D9C26-A0CF-AC49-834E-529390CFE5EA}" dt="2023-10-16T22:42:44.630" v="1831" actId="2696"/>
        <pc:sldMkLst>
          <pc:docMk/>
          <pc:sldMk cId="3038970866" sldId="1707"/>
        </pc:sldMkLst>
      </pc:sldChg>
      <pc:sldChg chg="del">
        <pc:chgData name="Jesús Pérez Melero" userId="15e5aa37-f5a7-4b5d-b57a-1f3518a14278" providerId="ADAL" clId="{378D9C26-A0CF-AC49-834E-529390CFE5EA}" dt="2023-10-16T22:42:44.861" v="1832" actId="2696"/>
        <pc:sldMkLst>
          <pc:docMk/>
          <pc:sldMk cId="1194879776" sldId="1710"/>
        </pc:sldMkLst>
      </pc:sldChg>
      <pc:sldChg chg="del">
        <pc:chgData name="Jesús Pérez Melero" userId="15e5aa37-f5a7-4b5d-b57a-1f3518a14278" providerId="ADAL" clId="{378D9C26-A0CF-AC49-834E-529390CFE5EA}" dt="2023-10-16T22:42:45.276" v="1833" actId="2696"/>
        <pc:sldMkLst>
          <pc:docMk/>
          <pc:sldMk cId="3189504842" sldId="1711"/>
        </pc:sldMkLst>
      </pc:sldChg>
      <pc:sldChg chg="del">
        <pc:chgData name="Jesús Pérez Melero" userId="15e5aa37-f5a7-4b5d-b57a-1f3518a14278" providerId="ADAL" clId="{378D9C26-A0CF-AC49-834E-529390CFE5EA}" dt="2023-10-16T22:42:48.069" v="1839" actId="2696"/>
        <pc:sldMkLst>
          <pc:docMk/>
          <pc:sldMk cId="3448705664" sldId="1712"/>
        </pc:sldMkLst>
      </pc:sldChg>
      <pc:sldChg chg="del ord">
        <pc:chgData name="Jesús Pérez Melero" userId="15e5aa37-f5a7-4b5d-b57a-1f3518a14278" providerId="ADAL" clId="{378D9C26-A0CF-AC49-834E-529390CFE5EA}" dt="2023-10-16T22:34:41.621" v="1422" actId="2696"/>
        <pc:sldMkLst>
          <pc:docMk/>
          <pc:sldMk cId="1219845694" sldId="1713"/>
        </pc:sldMkLst>
      </pc:sldChg>
      <pc:sldChg chg="del">
        <pc:chgData name="Jesús Pérez Melero" userId="15e5aa37-f5a7-4b5d-b57a-1f3518a14278" providerId="ADAL" clId="{378D9C26-A0CF-AC49-834E-529390CFE5EA}" dt="2023-10-16T22:42:46.999" v="1838" actId="2696"/>
        <pc:sldMkLst>
          <pc:docMk/>
          <pc:sldMk cId="2998458503" sldId="1714"/>
        </pc:sldMkLst>
      </pc:sldChg>
      <pc:sldChg chg="del">
        <pc:chgData name="Jesús Pérez Melero" userId="15e5aa37-f5a7-4b5d-b57a-1f3518a14278" providerId="ADAL" clId="{378D9C26-A0CF-AC49-834E-529390CFE5EA}" dt="2023-10-16T22:42:49.509" v="1840" actId="2696"/>
        <pc:sldMkLst>
          <pc:docMk/>
          <pc:sldMk cId="1704155569" sldId="1715"/>
        </pc:sldMkLst>
      </pc:sldChg>
      <pc:sldChg chg="del">
        <pc:chgData name="Jesús Pérez Melero" userId="15e5aa37-f5a7-4b5d-b57a-1f3518a14278" providerId="ADAL" clId="{378D9C26-A0CF-AC49-834E-529390CFE5EA}" dt="2023-10-16T22:42:45.983" v="1834" actId="2696"/>
        <pc:sldMkLst>
          <pc:docMk/>
          <pc:sldMk cId="3274629238" sldId="1718"/>
        </pc:sldMkLst>
      </pc:sldChg>
      <pc:sldChg chg="del">
        <pc:chgData name="Jesús Pérez Melero" userId="15e5aa37-f5a7-4b5d-b57a-1f3518a14278" providerId="ADAL" clId="{378D9C26-A0CF-AC49-834E-529390CFE5EA}" dt="2023-10-16T22:42:46.315" v="1835" actId="2696"/>
        <pc:sldMkLst>
          <pc:docMk/>
          <pc:sldMk cId="3914121676" sldId="1719"/>
        </pc:sldMkLst>
      </pc:sldChg>
      <pc:sldChg chg="del">
        <pc:chgData name="Jesús Pérez Melero" userId="15e5aa37-f5a7-4b5d-b57a-1f3518a14278" providerId="ADAL" clId="{378D9C26-A0CF-AC49-834E-529390CFE5EA}" dt="2023-10-16T22:42:46.606" v="1836" actId="2696"/>
        <pc:sldMkLst>
          <pc:docMk/>
          <pc:sldMk cId="3421133147" sldId="1720"/>
        </pc:sldMkLst>
      </pc:sldChg>
      <pc:sldChg chg="del">
        <pc:chgData name="Jesús Pérez Melero" userId="15e5aa37-f5a7-4b5d-b57a-1f3518a14278" providerId="ADAL" clId="{378D9C26-A0CF-AC49-834E-529390CFE5EA}" dt="2023-10-16T22:42:46.794" v="1837" actId="2696"/>
        <pc:sldMkLst>
          <pc:docMk/>
          <pc:sldMk cId="370562838" sldId="1721"/>
        </pc:sldMkLst>
      </pc:sldChg>
      <pc:sldChg chg="addSp delSp modSp add mod ord modNotesTx">
        <pc:chgData name="Jesús Pérez Melero" userId="15e5aa37-f5a7-4b5d-b57a-1f3518a14278" providerId="ADAL" clId="{378D9C26-A0CF-AC49-834E-529390CFE5EA}" dt="2023-10-16T22:17:36.735" v="572"/>
        <pc:sldMkLst>
          <pc:docMk/>
          <pc:sldMk cId="2967962287" sldId="1722"/>
        </pc:sldMkLst>
        <pc:spChg chg="mod">
          <ac:chgData name="Jesús Pérez Melero" userId="15e5aa37-f5a7-4b5d-b57a-1f3518a14278" providerId="ADAL" clId="{378D9C26-A0CF-AC49-834E-529390CFE5EA}" dt="2023-10-16T22:15:47.112" v="552" actId="20577"/>
          <ac:spMkLst>
            <pc:docMk/>
            <pc:sldMk cId="2967962287" sldId="1722"/>
            <ac:spMk id="4" creationId="{83F5FBAF-D45A-EC4D-AF46-0104DBA57C76}"/>
          </ac:spMkLst>
        </pc:spChg>
        <pc:spChg chg="del">
          <ac:chgData name="Jesús Pérez Melero" userId="15e5aa37-f5a7-4b5d-b57a-1f3518a14278" providerId="ADAL" clId="{378D9C26-A0CF-AC49-834E-529390CFE5EA}" dt="2023-10-16T22:15:59.205" v="554" actId="478"/>
          <ac:spMkLst>
            <pc:docMk/>
            <pc:sldMk cId="2967962287" sldId="1722"/>
            <ac:spMk id="5" creationId="{00000000-0000-0000-0000-000000000000}"/>
          </ac:spMkLst>
        </pc:spChg>
        <pc:spChg chg="del">
          <ac:chgData name="Jesús Pérez Melero" userId="15e5aa37-f5a7-4b5d-b57a-1f3518a14278" providerId="ADAL" clId="{378D9C26-A0CF-AC49-834E-529390CFE5EA}" dt="2023-10-16T22:15:58.152" v="553" actId="478"/>
          <ac:spMkLst>
            <pc:docMk/>
            <pc:sldMk cId="2967962287" sldId="1722"/>
            <ac:spMk id="15" creationId="{00000000-0000-0000-0000-000000000000}"/>
          </ac:spMkLst>
        </pc:spChg>
        <pc:picChg chg="add mod">
          <ac:chgData name="Jesús Pérez Melero" userId="15e5aa37-f5a7-4b5d-b57a-1f3518a14278" providerId="ADAL" clId="{378D9C26-A0CF-AC49-834E-529390CFE5EA}" dt="2023-10-16T22:16:08.968" v="557" actId="1076"/>
          <ac:picMkLst>
            <pc:docMk/>
            <pc:sldMk cId="2967962287" sldId="1722"/>
            <ac:picMk id="2" creationId="{E112AB0D-A2FA-1CED-B222-49EAF2815FA7}"/>
          </ac:picMkLst>
        </pc:picChg>
      </pc:sldChg>
      <pc:sldChg chg="addSp modSp add mod modNotesTx">
        <pc:chgData name="Jesús Pérez Melero" userId="15e5aa37-f5a7-4b5d-b57a-1f3518a14278" providerId="ADAL" clId="{378D9C26-A0CF-AC49-834E-529390CFE5EA}" dt="2023-10-16T22:18:17.691" v="578" actId="1366"/>
        <pc:sldMkLst>
          <pc:docMk/>
          <pc:sldMk cId="2316911818" sldId="1723"/>
        </pc:sldMkLst>
        <pc:spChg chg="add mod">
          <ac:chgData name="Jesús Pérez Melero" userId="15e5aa37-f5a7-4b5d-b57a-1f3518a14278" providerId="ADAL" clId="{378D9C26-A0CF-AC49-834E-529390CFE5EA}" dt="2023-10-16T22:17:54.488" v="574" actId="1076"/>
          <ac:spMkLst>
            <pc:docMk/>
            <pc:sldMk cId="2316911818" sldId="1723"/>
            <ac:spMk id="3" creationId="{1413E321-16E5-C0B5-D73C-47FAAD6ECB10}"/>
          </ac:spMkLst>
        </pc:spChg>
        <pc:spChg chg="add mod">
          <ac:chgData name="Jesús Pérez Melero" userId="15e5aa37-f5a7-4b5d-b57a-1f3518a14278" providerId="ADAL" clId="{378D9C26-A0CF-AC49-834E-529390CFE5EA}" dt="2023-10-16T22:17:54.488" v="574" actId="1076"/>
          <ac:spMkLst>
            <pc:docMk/>
            <pc:sldMk cId="2316911818" sldId="1723"/>
            <ac:spMk id="5" creationId="{DAEAFC85-35C7-4453-427F-8F04F0C30A4A}"/>
          </ac:spMkLst>
        </pc:spChg>
        <pc:spChg chg="add mod">
          <ac:chgData name="Jesús Pérez Melero" userId="15e5aa37-f5a7-4b5d-b57a-1f3518a14278" providerId="ADAL" clId="{378D9C26-A0CF-AC49-834E-529390CFE5EA}" dt="2023-10-16T22:17:54.488" v="574" actId="1076"/>
          <ac:spMkLst>
            <pc:docMk/>
            <pc:sldMk cId="2316911818" sldId="1723"/>
            <ac:spMk id="6" creationId="{3080FDFA-4335-370B-B168-51910BF568E0}"/>
          </ac:spMkLst>
        </pc:spChg>
        <pc:spChg chg="add mod">
          <ac:chgData name="Jesús Pérez Melero" userId="15e5aa37-f5a7-4b5d-b57a-1f3518a14278" providerId="ADAL" clId="{378D9C26-A0CF-AC49-834E-529390CFE5EA}" dt="2023-10-16T22:18:03.070" v="577" actId="404"/>
          <ac:spMkLst>
            <pc:docMk/>
            <pc:sldMk cId="2316911818" sldId="1723"/>
            <ac:spMk id="7" creationId="{D0E15A63-FD7D-7599-0D59-7AFA0C091233}"/>
          </ac:spMkLst>
        </pc:spChg>
        <pc:picChg chg="mod">
          <ac:chgData name="Jesús Pérez Melero" userId="15e5aa37-f5a7-4b5d-b57a-1f3518a14278" providerId="ADAL" clId="{378D9C26-A0CF-AC49-834E-529390CFE5EA}" dt="2023-10-16T22:18:17.691" v="578" actId="1366"/>
          <ac:picMkLst>
            <pc:docMk/>
            <pc:sldMk cId="2316911818" sldId="1723"/>
            <ac:picMk id="2" creationId="{E112AB0D-A2FA-1CED-B222-49EAF2815FA7}"/>
          </ac:picMkLst>
        </pc:picChg>
        <pc:cxnChg chg="add mod">
          <ac:chgData name="Jesús Pérez Melero" userId="15e5aa37-f5a7-4b5d-b57a-1f3518a14278" providerId="ADAL" clId="{378D9C26-A0CF-AC49-834E-529390CFE5EA}" dt="2023-10-16T22:17:54.488" v="574" actId="1076"/>
          <ac:cxnSpMkLst>
            <pc:docMk/>
            <pc:sldMk cId="2316911818" sldId="1723"/>
            <ac:cxnSpMk id="9" creationId="{BAE3573E-0948-EA25-3747-116145A0E0CF}"/>
          </ac:cxnSpMkLst>
        </pc:cxnChg>
        <pc:cxnChg chg="add mod">
          <ac:chgData name="Jesús Pérez Melero" userId="15e5aa37-f5a7-4b5d-b57a-1f3518a14278" providerId="ADAL" clId="{378D9C26-A0CF-AC49-834E-529390CFE5EA}" dt="2023-10-16T22:17:54.488" v="574" actId="1076"/>
          <ac:cxnSpMkLst>
            <pc:docMk/>
            <pc:sldMk cId="2316911818" sldId="1723"/>
            <ac:cxnSpMk id="10" creationId="{FB408A88-4192-D265-6BA0-12A121142A28}"/>
          </ac:cxnSpMkLst>
        </pc:cxnChg>
        <pc:cxnChg chg="add mod">
          <ac:chgData name="Jesús Pérez Melero" userId="15e5aa37-f5a7-4b5d-b57a-1f3518a14278" providerId="ADAL" clId="{378D9C26-A0CF-AC49-834E-529390CFE5EA}" dt="2023-10-16T22:18:03.070" v="577" actId="404"/>
          <ac:cxnSpMkLst>
            <pc:docMk/>
            <pc:sldMk cId="2316911818" sldId="1723"/>
            <ac:cxnSpMk id="11" creationId="{D88F098F-0768-BC3D-6439-B76E9F3EB961}"/>
          </ac:cxnSpMkLst>
        </pc:cxnChg>
      </pc:sldChg>
      <pc:sldChg chg="modSp add mod ord">
        <pc:chgData name="Jesús Pérez Melero" userId="15e5aa37-f5a7-4b5d-b57a-1f3518a14278" providerId="ADAL" clId="{378D9C26-A0CF-AC49-834E-529390CFE5EA}" dt="2023-10-16T22:20:25.401" v="925" actId="403"/>
        <pc:sldMkLst>
          <pc:docMk/>
          <pc:sldMk cId="599801092" sldId="1724"/>
        </pc:sldMkLst>
        <pc:spChg chg="mod">
          <ac:chgData name="Jesús Pérez Melero" userId="15e5aa37-f5a7-4b5d-b57a-1f3518a14278" providerId="ADAL" clId="{378D9C26-A0CF-AC49-834E-529390CFE5EA}" dt="2023-10-16T22:18:40.882" v="617" actId="20577"/>
          <ac:spMkLst>
            <pc:docMk/>
            <pc:sldMk cId="599801092" sldId="1724"/>
            <ac:spMk id="4" creationId="{83F5FBAF-D45A-EC4D-AF46-0104DBA57C76}"/>
          </ac:spMkLst>
        </pc:spChg>
        <pc:spChg chg="mod">
          <ac:chgData name="Jesús Pérez Melero" userId="15e5aa37-f5a7-4b5d-b57a-1f3518a14278" providerId="ADAL" clId="{378D9C26-A0CF-AC49-834E-529390CFE5EA}" dt="2023-10-16T22:20:25.401" v="925" actId="403"/>
          <ac:spMkLst>
            <pc:docMk/>
            <pc:sldMk cId="599801092" sldId="1724"/>
            <ac:spMk id="5" creationId="{00000000-0000-0000-0000-000000000000}"/>
          </ac:spMkLst>
        </pc:spChg>
      </pc:sldChg>
      <pc:sldChg chg="addSp delSp modSp add mod ord modNotesTx">
        <pc:chgData name="Jesús Pérez Melero" userId="15e5aa37-f5a7-4b5d-b57a-1f3518a14278" providerId="ADAL" clId="{378D9C26-A0CF-AC49-834E-529390CFE5EA}" dt="2023-10-16T22:20:53.233" v="932" actId="20577"/>
        <pc:sldMkLst>
          <pc:docMk/>
          <pc:sldMk cId="2557066332" sldId="1725"/>
        </pc:sldMkLst>
        <pc:picChg chg="del">
          <ac:chgData name="Jesús Pérez Melero" userId="15e5aa37-f5a7-4b5d-b57a-1f3518a14278" providerId="ADAL" clId="{378D9C26-A0CF-AC49-834E-529390CFE5EA}" dt="2023-10-16T22:20:42.105" v="928" actId="478"/>
          <ac:picMkLst>
            <pc:docMk/>
            <pc:sldMk cId="2557066332" sldId="1725"/>
            <ac:picMk id="2" creationId="{E112AB0D-A2FA-1CED-B222-49EAF2815FA7}"/>
          </ac:picMkLst>
        </pc:picChg>
        <pc:picChg chg="add mod">
          <ac:chgData name="Jesús Pérez Melero" userId="15e5aa37-f5a7-4b5d-b57a-1f3518a14278" providerId="ADAL" clId="{378D9C26-A0CF-AC49-834E-529390CFE5EA}" dt="2023-10-16T22:20:51.489" v="931" actId="1076"/>
          <ac:picMkLst>
            <pc:docMk/>
            <pc:sldMk cId="2557066332" sldId="1725"/>
            <ac:picMk id="3" creationId="{D2956D57-2637-655A-380F-DAD556BF5688}"/>
          </ac:picMkLst>
        </pc:picChg>
      </pc:sldChg>
      <pc:sldChg chg="modSp add mod ord">
        <pc:chgData name="Jesús Pérez Melero" userId="15e5aa37-f5a7-4b5d-b57a-1f3518a14278" providerId="ADAL" clId="{378D9C26-A0CF-AC49-834E-529390CFE5EA}" dt="2023-10-16T22:21:11.806" v="942" actId="20577"/>
        <pc:sldMkLst>
          <pc:docMk/>
          <pc:sldMk cId="3290091166" sldId="1726"/>
        </pc:sldMkLst>
        <pc:spChg chg="mod">
          <ac:chgData name="Jesús Pérez Melero" userId="15e5aa37-f5a7-4b5d-b57a-1f3518a14278" providerId="ADAL" clId="{378D9C26-A0CF-AC49-834E-529390CFE5EA}" dt="2023-10-16T22:21:11.806" v="942" actId="20577"/>
          <ac:spMkLst>
            <pc:docMk/>
            <pc:sldMk cId="3290091166" sldId="1726"/>
            <ac:spMk id="2" creationId="{6D6E3BDC-9492-9446-89D0-398BC8914E80}"/>
          </ac:spMkLst>
        </pc:spChg>
      </pc:sldChg>
      <pc:sldChg chg="modSp add mod ord modNotesTx">
        <pc:chgData name="Jesús Pérez Melero" userId="15e5aa37-f5a7-4b5d-b57a-1f3518a14278" providerId="ADAL" clId="{378D9C26-A0CF-AC49-834E-529390CFE5EA}" dt="2023-10-16T22:23:02.702" v="958" actId="14826"/>
        <pc:sldMkLst>
          <pc:docMk/>
          <pc:sldMk cId="3858209322" sldId="1727"/>
        </pc:sldMkLst>
        <pc:spChg chg="mod">
          <ac:chgData name="Jesús Pérez Melero" userId="15e5aa37-f5a7-4b5d-b57a-1f3518a14278" providerId="ADAL" clId="{378D9C26-A0CF-AC49-834E-529390CFE5EA}" dt="2023-10-16T22:21:22.448" v="950" actId="20577"/>
          <ac:spMkLst>
            <pc:docMk/>
            <pc:sldMk cId="3858209322" sldId="1727"/>
            <ac:spMk id="4" creationId="{83F5FBAF-D45A-EC4D-AF46-0104DBA57C76}"/>
          </ac:spMkLst>
        </pc:spChg>
        <pc:picChg chg="mod">
          <ac:chgData name="Jesús Pérez Melero" userId="15e5aa37-f5a7-4b5d-b57a-1f3518a14278" providerId="ADAL" clId="{378D9C26-A0CF-AC49-834E-529390CFE5EA}" dt="2023-10-16T22:23:02.702" v="958" actId="14826"/>
          <ac:picMkLst>
            <pc:docMk/>
            <pc:sldMk cId="3858209322" sldId="1727"/>
            <ac:picMk id="2" creationId="{E112AB0D-A2FA-1CED-B222-49EAF2815FA7}"/>
          </ac:picMkLst>
        </pc:picChg>
      </pc:sldChg>
      <pc:sldChg chg="addSp modSp add mod">
        <pc:chgData name="Jesús Pérez Melero" userId="15e5aa37-f5a7-4b5d-b57a-1f3518a14278" providerId="ADAL" clId="{378D9C26-A0CF-AC49-834E-529390CFE5EA}" dt="2023-10-16T22:23:46.907" v="962" actId="1366"/>
        <pc:sldMkLst>
          <pc:docMk/>
          <pc:sldMk cId="3960622737" sldId="1728"/>
        </pc:sldMkLst>
        <pc:spChg chg="add mod">
          <ac:chgData name="Jesús Pérez Melero" userId="15e5aa37-f5a7-4b5d-b57a-1f3518a14278" providerId="ADAL" clId="{378D9C26-A0CF-AC49-834E-529390CFE5EA}" dt="2023-10-16T22:23:23.907" v="959" actId="1076"/>
          <ac:spMkLst>
            <pc:docMk/>
            <pc:sldMk cId="3960622737" sldId="1728"/>
            <ac:spMk id="3" creationId="{45E90CFD-BFA1-1776-E7E1-62E584E20381}"/>
          </ac:spMkLst>
        </pc:spChg>
        <pc:spChg chg="add mod">
          <ac:chgData name="Jesús Pérez Melero" userId="15e5aa37-f5a7-4b5d-b57a-1f3518a14278" providerId="ADAL" clId="{378D9C26-A0CF-AC49-834E-529390CFE5EA}" dt="2023-10-16T22:23:23.907" v="959" actId="1076"/>
          <ac:spMkLst>
            <pc:docMk/>
            <pc:sldMk cId="3960622737" sldId="1728"/>
            <ac:spMk id="5" creationId="{1F08A759-A657-2585-FC8B-5BD655F5E3C5}"/>
          </ac:spMkLst>
        </pc:spChg>
        <pc:spChg chg="add mod">
          <ac:chgData name="Jesús Pérez Melero" userId="15e5aa37-f5a7-4b5d-b57a-1f3518a14278" providerId="ADAL" clId="{378D9C26-A0CF-AC49-834E-529390CFE5EA}" dt="2023-10-16T22:23:33.723" v="961" actId="1076"/>
          <ac:spMkLst>
            <pc:docMk/>
            <pc:sldMk cId="3960622737" sldId="1728"/>
            <ac:spMk id="6" creationId="{5717F00A-30C7-AEA4-072E-EBEA93F5A63F}"/>
          </ac:spMkLst>
        </pc:spChg>
        <pc:spChg chg="add mod">
          <ac:chgData name="Jesús Pérez Melero" userId="15e5aa37-f5a7-4b5d-b57a-1f3518a14278" providerId="ADAL" clId="{378D9C26-A0CF-AC49-834E-529390CFE5EA}" dt="2023-10-16T22:23:23.907" v="959" actId="1076"/>
          <ac:spMkLst>
            <pc:docMk/>
            <pc:sldMk cId="3960622737" sldId="1728"/>
            <ac:spMk id="7" creationId="{4182FDBD-19E0-9DB0-2A78-C83A2BFC6763}"/>
          </ac:spMkLst>
        </pc:spChg>
        <pc:picChg chg="mod">
          <ac:chgData name="Jesús Pérez Melero" userId="15e5aa37-f5a7-4b5d-b57a-1f3518a14278" providerId="ADAL" clId="{378D9C26-A0CF-AC49-834E-529390CFE5EA}" dt="2023-10-16T22:23:46.907" v="962" actId="1366"/>
          <ac:picMkLst>
            <pc:docMk/>
            <pc:sldMk cId="3960622737" sldId="1728"/>
            <ac:picMk id="2" creationId="{E112AB0D-A2FA-1CED-B222-49EAF2815FA7}"/>
          </ac:picMkLst>
        </pc:picChg>
      </pc:sldChg>
      <pc:sldChg chg="modSp add mod ord">
        <pc:chgData name="Jesús Pérez Melero" userId="15e5aa37-f5a7-4b5d-b57a-1f3518a14278" providerId="ADAL" clId="{378D9C26-A0CF-AC49-834E-529390CFE5EA}" dt="2023-10-16T22:24:07.891" v="977" actId="20577"/>
        <pc:sldMkLst>
          <pc:docMk/>
          <pc:sldMk cId="3845264069" sldId="1729"/>
        </pc:sldMkLst>
        <pc:spChg chg="mod">
          <ac:chgData name="Jesús Pérez Melero" userId="15e5aa37-f5a7-4b5d-b57a-1f3518a14278" providerId="ADAL" clId="{378D9C26-A0CF-AC49-834E-529390CFE5EA}" dt="2023-10-16T22:24:07.891" v="977" actId="20577"/>
          <ac:spMkLst>
            <pc:docMk/>
            <pc:sldMk cId="3845264069" sldId="1729"/>
            <ac:spMk id="2" creationId="{6D6E3BDC-9492-9446-89D0-398BC8914E80}"/>
          </ac:spMkLst>
        </pc:spChg>
      </pc:sldChg>
      <pc:sldChg chg="modSp add mod ord modNotesTx">
        <pc:chgData name="Jesús Pérez Melero" userId="15e5aa37-f5a7-4b5d-b57a-1f3518a14278" providerId="ADAL" clId="{378D9C26-A0CF-AC49-834E-529390CFE5EA}" dt="2023-10-16T22:24:45.689" v="996"/>
        <pc:sldMkLst>
          <pc:docMk/>
          <pc:sldMk cId="4110130306" sldId="1730"/>
        </pc:sldMkLst>
        <pc:spChg chg="mod">
          <ac:chgData name="Jesús Pérez Melero" userId="15e5aa37-f5a7-4b5d-b57a-1f3518a14278" providerId="ADAL" clId="{378D9C26-A0CF-AC49-834E-529390CFE5EA}" dt="2023-10-16T22:24:27.725" v="991" actId="20577"/>
          <ac:spMkLst>
            <pc:docMk/>
            <pc:sldMk cId="4110130306" sldId="1730"/>
            <ac:spMk id="4" creationId="{83F5FBAF-D45A-EC4D-AF46-0104DBA57C76}"/>
          </ac:spMkLst>
        </pc:spChg>
        <pc:picChg chg="mod">
          <ac:chgData name="Jesús Pérez Melero" userId="15e5aa37-f5a7-4b5d-b57a-1f3518a14278" providerId="ADAL" clId="{378D9C26-A0CF-AC49-834E-529390CFE5EA}" dt="2023-10-16T22:24:37.889" v="994" actId="1076"/>
          <ac:picMkLst>
            <pc:docMk/>
            <pc:sldMk cId="4110130306" sldId="1730"/>
            <ac:picMk id="2" creationId="{E112AB0D-A2FA-1CED-B222-49EAF2815FA7}"/>
          </ac:picMkLst>
        </pc:picChg>
      </pc:sldChg>
      <pc:sldChg chg="addSp delSp modSp add">
        <pc:chgData name="Jesús Pérez Melero" userId="15e5aa37-f5a7-4b5d-b57a-1f3518a14278" providerId="ADAL" clId="{378D9C26-A0CF-AC49-834E-529390CFE5EA}" dt="2023-10-16T22:25:09.839" v="1001" actId="1076"/>
        <pc:sldMkLst>
          <pc:docMk/>
          <pc:sldMk cId="2251343866" sldId="1731"/>
        </pc:sldMkLst>
        <pc:picChg chg="del">
          <ac:chgData name="Jesús Pérez Melero" userId="15e5aa37-f5a7-4b5d-b57a-1f3518a14278" providerId="ADAL" clId="{378D9C26-A0CF-AC49-834E-529390CFE5EA}" dt="2023-10-16T22:25:00" v="998" actId="478"/>
          <ac:picMkLst>
            <pc:docMk/>
            <pc:sldMk cId="2251343866" sldId="1731"/>
            <ac:picMk id="2" creationId="{E112AB0D-A2FA-1CED-B222-49EAF2815FA7}"/>
          </ac:picMkLst>
        </pc:picChg>
        <pc:picChg chg="add mod">
          <ac:chgData name="Jesús Pérez Melero" userId="15e5aa37-f5a7-4b5d-b57a-1f3518a14278" providerId="ADAL" clId="{378D9C26-A0CF-AC49-834E-529390CFE5EA}" dt="2023-10-16T22:25:09.839" v="1001" actId="1076"/>
          <ac:picMkLst>
            <pc:docMk/>
            <pc:sldMk cId="2251343866" sldId="1731"/>
            <ac:picMk id="3" creationId="{D356C279-BE31-4068-E41D-16EAB92A1B69}"/>
          </ac:picMkLst>
        </pc:picChg>
      </pc:sldChg>
      <pc:sldChg chg="modSp add mod ord">
        <pc:chgData name="Jesús Pérez Melero" userId="15e5aa37-f5a7-4b5d-b57a-1f3518a14278" providerId="ADAL" clId="{378D9C26-A0CF-AC49-834E-529390CFE5EA}" dt="2023-10-16T22:25:32.726" v="1021" actId="404"/>
        <pc:sldMkLst>
          <pc:docMk/>
          <pc:sldMk cId="1661163429" sldId="1732"/>
        </pc:sldMkLst>
        <pc:spChg chg="mod">
          <ac:chgData name="Jesús Pérez Melero" userId="15e5aa37-f5a7-4b5d-b57a-1f3518a14278" providerId="ADAL" clId="{378D9C26-A0CF-AC49-834E-529390CFE5EA}" dt="2023-10-16T22:25:32.726" v="1021" actId="404"/>
          <ac:spMkLst>
            <pc:docMk/>
            <pc:sldMk cId="1661163429" sldId="1732"/>
            <ac:spMk id="2" creationId="{6D6E3BDC-9492-9446-89D0-398BC8914E80}"/>
          </ac:spMkLst>
        </pc:spChg>
      </pc:sldChg>
      <pc:sldChg chg="modSp add mod modNotesTx">
        <pc:chgData name="Jesús Pérez Melero" userId="15e5aa37-f5a7-4b5d-b57a-1f3518a14278" providerId="ADAL" clId="{378D9C26-A0CF-AC49-834E-529390CFE5EA}" dt="2023-10-16T22:43:06.337" v="1843" actId="20577"/>
        <pc:sldMkLst>
          <pc:docMk/>
          <pc:sldMk cId="2827153771" sldId="1733"/>
        </pc:sldMkLst>
        <pc:spChg chg="mod">
          <ac:chgData name="Jesús Pérez Melero" userId="15e5aa37-f5a7-4b5d-b57a-1f3518a14278" providerId="ADAL" clId="{378D9C26-A0CF-AC49-834E-529390CFE5EA}" dt="2023-10-16T22:25:47.091" v="1037" actId="20577"/>
          <ac:spMkLst>
            <pc:docMk/>
            <pc:sldMk cId="2827153771" sldId="1733"/>
            <ac:spMk id="4" creationId="{83F5FBAF-D45A-EC4D-AF46-0104DBA57C76}"/>
          </ac:spMkLst>
        </pc:spChg>
        <pc:spChg chg="mod">
          <ac:chgData name="Jesús Pérez Melero" userId="15e5aa37-f5a7-4b5d-b57a-1f3518a14278" providerId="ADAL" clId="{378D9C26-A0CF-AC49-834E-529390CFE5EA}" dt="2023-10-16T22:43:06.337" v="1843" actId="20577"/>
          <ac:spMkLst>
            <pc:docMk/>
            <pc:sldMk cId="2827153771" sldId="1733"/>
            <ac:spMk id="5" creationId="{00000000-0000-0000-0000-000000000000}"/>
          </ac:spMkLst>
        </pc:spChg>
        <pc:spChg chg="mod">
          <ac:chgData name="Jesús Pérez Melero" userId="15e5aa37-f5a7-4b5d-b57a-1f3518a14278" providerId="ADAL" clId="{378D9C26-A0CF-AC49-834E-529390CFE5EA}" dt="2023-10-16T22:25:55.844" v="1063" actId="20577"/>
          <ac:spMkLst>
            <pc:docMk/>
            <pc:sldMk cId="2827153771" sldId="1733"/>
            <ac:spMk id="15" creationId="{00000000-0000-0000-0000-000000000000}"/>
          </ac:spMkLst>
        </pc:spChg>
      </pc:sldChg>
      <pc:sldChg chg="modSp add mod">
        <pc:chgData name="Jesús Pérez Melero" userId="15e5aa37-f5a7-4b5d-b57a-1f3518a14278" providerId="ADAL" clId="{378D9C26-A0CF-AC49-834E-529390CFE5EA}" dt="2023-10-16T22:34:36.018" v="1421" actId="20577"/>
        <pc:sldMkLst>
          <pc:docMk/>
          <pc:sldMk cId="2712901955" sldId="1734"/>
        </pc:sldMkLst>
        <pc:spChg chg="mod">
          <ac:chgData name="Jesús Pérez Melero" userId="15e5aa37-f5a7-4b5d-b57a-1f3518a14278" providerId="ADAL" clId="{378D9C26-A0CF-AC49-834E-529390CFE5EA}" dt="2023-10-16T22:34:36.018" v="1421" actId="20577"/>
          <ac:spMkLst>
            <pc:docMk/>
            <pc:sldMk cId="2712901955" sldId="1734"/>
            <ac:spMk id="31" creationId="{00000000-0000-0000-0000-000000000000}"/>
          </ac:spMkLst>
        </pc:spChg>
        <pc:picChg chg="mod">
          <ac:chgData name="Jesús Pérez Melero" userId="15e5aa37-f5a7-4b5d-b57a-1f3518a14278" providerId="ADAL" clId="{378D9C26-A0CF-AC49-834E-529390CFE5EA}" dt="2023-10-16T22:34:27.816" v="1402"/>
          <ac:picMkLst>
            <pc:docMk/>
            <pc:sldMk cId="2712901955" sldId="1734"/>
            <ac:picMk id="1026" creationId="{FE241CD4-C7D5-4D3F-B97D-27AFB893D036}"/>
          </ac:picMkLst>
        </pc:picChg>
      </pc:sldChg>
      <pc:sldMasterChg chg="delSldLayout">
        <pc:chgData name="Jesús Pérez Melero" userId="15e5aa37-f5a7-4b5d-b57a-1f3518a14278" providerId="ADAL" clId="{378D9C26-A0CF-AC49-834E-529390CFE5EA}" dt="2023-10-16T22:28:22.157" v="1335" actId="2696"/>
        <pc:sldMasterMkLst>
          <pc:docMk/>
          <pc:sldMasterMk cId="1224209139" sldId="2147483702"/>
        </pc:sldMasterMkLst>
        <pc:sldLayoutChg chg="del">
          <pc:chgData name="Jesús Pérez Melero" userId="15e5aa37-f5a7-4b5d-b57a-1f3518a14278" providerId="ADAL" clId="{378D9C26-A0CF-AC49-834E-529390CFE5EA}" dt="2023-10-16T22:28:22.157" v="1335" actId="2696"/>
          <pc:sldLayoutMkLst>
            <pc:docMk/>
            <pc:sldMasterMk cId="1224209139" sldId="2147483702"/>
            <pc:sldLayoutMk cId="2340963202" sldId="2147484155"/>
          </pc:sldLayoutMkLst>
        </pc:sldLayoutChg>
      </pc:sldMasterChg>
    </pc:docChg>
  </pc:docChgLst>
  <pc:docChgLst>
    <pc:chgData name="Jesús Pérez Melero" userId="15e5aa37-f5a7-4b5d-b57a-1f3518a14278" providerId="ADAL" clId="{D2429009-8469-C84A-99B5-25B90564825B}"/>
    <pc:docChg chg="undo custSel addSld modSld">
      <pc:chgData name="Jesús Pérez Melero" userId="15e5aa37-f5a7-4b5d-b57a-1f3518a14278" providerId="ADAL" clId="{D2429009-8469-C84A-99B5-25B90564825B}" dt="2023-10-16T08:48:23.543" v="663" actId="113"/>
      <pc:docMkLst>
        <pc:docMk/>
      </pc:docMkLst>
      <pc:sldChg chg="addSp delSp modSp add mod">
        <pc:chgData name="Jesús Pérez Melero" userId="15e5aa37-f5a7-4b5d-b57a-1f3518a14278" providerId="ADAL" clId="{D2429009-8469-C84A-99B5-25B90564825B}" dt="2023-10-16T08:48:11.526" v="658" actId="113"/>
        <pc:sldMkLst>
          <pc:docMk/>
          <pc:sldMk cId="3914121676" sldId="1719"/>
        </pc:sldMkLst>
        <pc:spChg chg="mod">
          <ac:chgData name="Jesús Pérez Melero" userId="15e5aa37-f5a7-4b5d-b57a-1f3518a14278" providerId="ADAL" clId="{D2429009-8469-C84A-99B5-25B90564825B}" dt="2023-10-16T08:29:57.939" v="21" actId="20577"/>
          <ac:spMkLst>
            <pc:docMk/>
            <pc:sldMk cId="3914121676" sldId="1719"/>
            <ac:spMk id="5" creationId="{00000000-0000-0000-0000-000000000000}"/>
          </ac:spMkLst>
        </pc:spChg>
        <pc:graphicFrameChg chg="add mod modGraphic">
          <ac:chgData name="Jesús Pérez Melero" userId="15e5aa37-f5a7-4b5d-b57a-1f3518a14278" providerId="ADAL" clId="{D2429009-8469-C84A-99B5-25B90564825B}" dt="2023-10-16T08:48:11.526" v="658" actId="113"/>
          <ac:graphicFrameMkLst>
            <pc:docMk/>
            <pc:sldMk cId="3914121676" sldId="1719"/>
            <ac:graphicFrameMk id="4" creationId="{8977382D-C2B4-EE91-1BDC-BF5BE2206A75}"/>
          </ac:graphicFrameMkLst>
        </pc:graphicFrameChg>
        <pc:picChg chg="del">
          <ac:chgData name="Jesús Pérez Melero" userId="15e5aa37-f5a7-4b5d-b57a-1f3518a14278" providerId="ADAL" clId="{D2429009-8469-C84A-99B5-25B90564825B}" dt="2023-10-16T08:30:01.665" v="22" actId="478"/>
          <ac:picMkLst>
            <pc:docMk/>
            <pc:sldMk cId="3914121676" sldId="1719"/>
            <ac:picMk id="2" creationId="{741694BC-EE5C-DCC7-3D78-A557821DA5E0}"/>
          </ac:picMkLst>
        </pc:picChg>
        <pc:picChg chg="del">
          <ac:chgData name="Jesús Pérez Melero" userId="15e5aa37-f5a7-4b5d-b57a-1f3518a14278" providerId="ADAL" clId="{D2429009-8469-C84A-99B5-25B90564825B}" dt="2023-10-16T08:30:06.185" v="27" actId="478"/>
          <ac:picMkLst>
            <pc:docMk/>
            <pc:sldMk cId="3914121676" sldId="1719"/>
            <ac:picMk id="3" creationId="{F22DBF2B-FF56-2B2E-557A-B8A007CD5FC2}"/>
          </ac:picMkLst>
        </pc:picChg>
        <pc:picChg chg="del">
          <ac:chgData name="Jesús Pérez Melero" userId="15e5aa37-f5a7-4b5d-b57a-1f3518a14278" providerId="ADAL" clId="{D2429009-8469-C84A-99B5-25B90564825B}" dt="2023-10-16T08:30:01.665" v="22" actId="478"/>
          <ac:picMkLst>
            <pc:docMk/>
            <pc:sldMk cId="3914121676" sldId="1719"/>
            <ac:picMk id="1026" creationId="{039988B6-C8E6-EA7A-1321-FFF7D55CA781}"/>
          </ac:picMkLst>
        </pc:picChg>
        <pc:picChg chg="del">
          <ac:chgData name="Jesús Pérez Melero" userId="15e5aa37-f5a7-4b5d-b57a-1f3518a14278" providerId="ADAL" clId="{D2429009-8469-C84A-99B5-25B90564825B}" dt="2023-10-16T08:30:01.665" v="22" actId="478"/>
          <ac:picMkLst>
            <pc:docMk/>
            <pc:sldMk cId="3914121676" sldId="1719"/>
            <ac:picMk id="1030" creationId="{9FE5255E-7205-3E76-FDED-45C65B089C84}"/>
          </ac:picMkLst>
        </pc:picChg>
        <pc:picChg chg="del">
          <ac:chgData name="Jesús Pérez Melero" userId="15e5aa37-f5a7-4b5d-b57a-1f3518a14278" providerId="ADAL" clId="{D2429009-8469-C84A-99B5-25B90564825B}" dt="2023-10-16T08:30:01.665" v="22" actId="478"/>
          <ac:picMkLst>
            <pc:docMk/>
            <pc:sldMk cId="3914121676" sldId="1719"/>
            <ac:picMk id="1032" creationId="{0ECA3B83-B082-9D67-F35B-EB5125B09240}"/>
          </ac:picMkLst>
        </pc:picChg>
        <pc:picChg chg="del">
          <ac:chgData name="Jesús Pérez Melero" userId="15e5aa37-f5a7-4b5d-b57a-1f3518a14278" providerId="ADAL" clId="{D2429009-8469-C84A-99B5-25B90564825B}" dt="2023-10-16T08:30:01.665" v="22" actId="478"/>
          <ac:picMkLst>
            <pc:docMk/>
            <pc:sldMk cId="3914121676" sldId="1719"/>
            <ac:picMk id="1034" creationId="{37F3347C-9165-EF41-B752-FBCDB6E6EF74}"/>
          </ac:picMkLst>
        </pc:picChg>
        <pc:picChg chg="del">
          <ac:chgData name="Jesús Pérez Melero" userId="15e5aa37-f5a7-4b5d-b57a-1f3518a14278" providerId="ADAL" clId="{D2429009-8469-C84A-99B5-25B90564825B}" dt="2023-10-16T08:30:01.665" v="22" actId="478"/>
          <ac:picMkLst>
            <pc:docMk/>
            <pc:sldMk cId="3914121676" sldId="1719"/>
            <ac:picMk id="1036" creationId="{1B9116D6-0064-0905-6C4C-9D8DC5BD1200}"/>
          </ac:picMkLst>
        </pc:picChg>
        <pc:picChg chg="del">
          <ac:chgData name="Jesús Pérez Melero" userId="15e5aa37-f5a7-4b5d-b57a-1f3518a14278" providerId="ADAL" clId="{D2429009-8469-C84A-99B5-25B90564825B}" dt="2023-10-16T08:30:01.665" v="22" actId="478"/>
          <ac:picMkLst>
            <pc:docMk/>
            <pc:sldMk cId="3914121676" sldId="1719"/>
            <ac:picMk id="1038" creationId="{1CF06ACA-C4DD-B937-419F-288E7297642F}"/>
          </ac:picMkLst>
        </pc:picChg>
        <pc:picChg chg="del">
          <ac:chgData name="Jesús Pérez Melero" userId="15e5aa37-f5a7-4b5d-b57a-1f3518a14278" providerId="ADAL" clId="{D2429009-8469-C84A-99B5-25B90564825B}" dt="2023-10-16T08:30:05.089" v="25" actId="478"/>
          <ac:picMkLst>
            <pc:docMk/>
            <pc:sldMk cId="3914121676" sldId="1719"/>
            <ac:picMk id="3084" creationId="{11E7FB6E-8FC8-18F7-C6CD-89A54C917938}"/>
          </ac:picMkLst>
        </pc:picChg>
        <pc:picChg chg="del">
          <ac:chgData name="Jesús Pérez Melero" userId="15e5aa37-f5a7-4b5d-b57a-1f3518a14278" providerId="ADAL" clId="{D2429009-8469-C84A-99B5-25B90564825B}" dt="2023-10-16T08:30:01.665" v="22" actId="478"/>
          <ac:picMkLst>
            <pc:docMk/>
            <pc:sldMk cId="3914121676" sldId="1719"/>
            <ac:picMk id="3088" creationId="{CCC6E670-103A-CEBD-804E-3FDD6FACA34C}"/>
          </ac:picMkLst>
        </pc:picChg>
        <pc:picChg chg="del">
          <ac:chgData name="Jesús Pérez Melero" userId="15e5aa37-f5a7-4b5d-b57a-1f3518a14278" providerId="ADAL" clId="{D2429009-8469-C84A-99B5-25B90564825B}" dt="2023-10-16T08:30:04.114" v="23" actId="478"/>
          <ac:picMkLst>
            <pc:docMk/>
            <pc:sldMk cId="3914121676" sldId="1719"/>
            <ac:picMk id="3090" creationId="{9A0814A0-8A46-5F55-8606-B75A5059A722}"/>
          </ac:picMkLst>
        </pc:picChg>
        <pc:picChg chg="del">
          <ac:chgData name="Jesús Pérez Melero" userId="15e5aa37-f5a7-4b5d-b57a-1f3518a14278" providerId="ADAL" clId="{D2429009-8469-C84A-99B5-25B90564825B}" dt="2023-10-16T08:30:04.622" v="24" actId="478"/>
          <ac:picMkLst>
            <pc:docMk/>
            <pc:sldMk cId="3914121676" sldId="1719"/>
            <ac:picMk id="4100" creationId="{071A9748-C921-DB27-487F-CF0AC48E3D7D}"/>
          </ac:picMkLst>
        </pc:picChg>
        <pc:picChg chg="del">
          <ac:chgData name="Jesús Pérez Melero" userId="15e5aa37-f5a7-4b5d-b57a-1f3518a14278" providerId="ADAL" clId="{D2429009-8469-C84A-99B5-25B90564825B}" dt="2023-10-16T08:30:01.665" v="22" actId="478"/>
          <ac:picMkLst>
            <pc:docMk/>
            <pc:sldMk cId="3914121676" sldId="1719"/>
            <ac:picMk id="4102" creationId="{4B3E044E-21DE-A263-2A7A-6D7B84D879D8}"/>
          </ac:picMkLst>
        </pc:picChg>
        <pc:picChg chg="del">
          <ac:chgData name="Jesús Pérez Melero" userId="15e5aa37-f5a7-4b5d-b57a-1f3518a14278" providerId="ADAL" clId="{D2429009-8469-C84A-99B5-25B90564825B}" dt="2023-10-16T08:30:05.767" v="26" actId="478"/>
          <ac:picMkLst>
            <pc:docMk/>
            <pc:sldMk cId="3914121676" sldId="1719"/>
            <ac:picMk id="4108" creationId="{1F4ACF5A-78E4-1B33-076E-9BBF707F402C}"/>
          </ac:picMkLst>
        </pc:picChg>
        <pc:picChg chg="del">
          <ac:chgData name="Jesús Pérez Melero" userId="15e5aa37-f5a7-4b5d-b57a-1f3518a14278" providerId="ADAL" clId="{D2429009-8469-C84A-99B5-25B90564825B}" dt="2023-10-16T08:30:01.665" v="22" actId="478"/>
          <ac:picMkLst>
            <pc:docMk/>
            <pc:sldMk cId="3914121676" sldId="1719"/>
            <ac:picMk id="4112" creationId="{B4B68D06-C159-462B-7085-1E6B6BE8D99C}"/>
          </ac:picMkLst>
        </pc:picChg>
      </pc:sldChg>
      <pc:sldChg chg="modSp add mod">
        <pc:chgData name="Jesús Pérez Melero" userId="15e5aa37-f5a7-4b5d-b57a-1f3518a14278" providerId="ADAL" clId="{D2429009-8469-C84A-99B5-25B90564825B}" dt="2023-10-16T08:48:20.877" v="662" actId="113"/>
        <pc:sldMkLst>
          <pc:docMk/>
          <pc:sldMk cId="3421133147" sldId="1720"/>
        </pc:sldMkLst>
        <pc:graphicFrameChg chg="mod modGraphic">
          <ac:chgData name="Jesús Pérez Melero" userId="15e5aa37-f5a7-4b5d-b57a-1f3518a14278" providerId="ADAL" clId="{D2429009-8469-C84A-99B5-25B90564825B}" dt="2023-10-16T08:48:20.877" v="662" actId="113"/>
          <ac:graphicFrameMkLst>
            <pc:docMk/>
            <pc:sldMk cId="3421133147" sldId="1720"/>
            <ac:graphicFrameMk id="4" creationId="{8977382D-C2B4-EE91-1BDC-BF5BE2206A75}"/>
          </ac:graphicFrameMkLst>
        </pc:graphicFrameChg>
      </pc:sldChg>
      <pc:sldChg chg="modSp add mod">
        <pc:chgData name="Jesús Pérez Melero" userId="15e5aa37-f5a7-4b5d-b57a-1f3518a14278" providerId="ADAL" clId="{D2429009-8469-C84A-99B5-25B90564825B}" dt="2023-10-16T08:48:23.543" v="663" actId="113"/>
        <pc:sldMkLst>
          <pc:docMk/>
          <pc:sldMk cId="370562838" sldId="1721"/>
        </pc:sldMkLst>
        <pc:graphicFrameChg chg="mod modGraphic">
          <ac:chgData name="Jesús Pérez Melero" userId="15e5aa37-f5a7-4b5d-b57a-1f3518a14278" providerId="ADAL" clId="{D2429009-8469-C84A-99B5-25B90564825B}" dt="2023-10-16T08:48:23.543" v="663" actId="113"/>
          <ac:graphicFrameMkLst>
            <pc:docMk/>
            <pc:sldMk cId="370562838" sldId="1721"/>
            <ac:graphicFrameMk id="4" creationId="{8977382D-C2B4-EE91-1BDC-BF5BE2206A75}"/>
          </ac:graphicFrameMkLst>
        </pc:graphicFrameChg>
      </pc:sldChg>
    </pc:docChg>
  </pc:docChgLst>
  <pc:docChgLst>
    <pc:chgData name="Jesús Pérez Melero" userId="15e5aa37-f5a7-4b5d-b57a-1f3518a14278" providerId="ADAL" clId="{9A23FE46-E91E-434C-9B85-1423346D7913}"/>
    <pc:docChg chg="undo custSel addSld delSld modSld sldOrd">
      <pc:chgData name="Jesús Pérez Melero" userId="15e5aa37-f5a7-4b5d-b57a-1f3518a14278" providerId="ADAL" clId="{9A23FE46-E91E-434C-9B85-1423346D7913}" dt="2023-10-21T17:35:47.786" v="3705" actId="1076"/>
      <pc:docMkLst>
        <pc:docMk/>
      </pc:docMkLst>
      <pc:sldChg chg="modSp del mod">
        <pc:chgData name="Jesús Pérez Melero" userId="15e5aa37-f5a7-4b5d-b57a-1f3518a14278" providerId="ADAL" clId="{9A23FE46-E91E-434C-9B85-1423346D7913}" dt="2023-10-21T15:29:10.533" v="151" actId="2696"/>
        <pc:sldMkLst>
          <pc:docMk/>
          <pc:sldMk cId="3127112692" sldId="506"/>
        </pc:sldMkLst>
        <pc:spChg chg="mod">
          <ac:chgData name="Jesús Pérez Melero" userId="15e5aa37-f5a7-4b5d-b57a-1f3518a14278" providerId="ADAL" clId="{9A23FE46-E91E-434C-9B85-1423346D7913}" dt="2023-10-21T15:28:46.472" v="149" actId="20577"/>
          <ac:spMkLst>
            <pc:docMk/>
            <pc:sldMk cId="3127112692" sldId="506"/>
            <ac:spMk id="4" creationId="{83F5FBAF-D45A-EC4D-AF46-0104DBA57C76}"/>
          </ac:spMkLst>
        </pc:spChg>
      </pc:sldChg>
      <pc:sldChg chg="addSp delSp modSp mod">
        <pc:chgData name="Jesús Pérez Melero" userId="15e5aa37-f5a7-4b5d-b57a-1f3518a14278" providerId="ADAL" clId="{9A23FE46-E91E-434C-9B85-1423346D7913}" dt="2023-10-21T16:29:34.844" v="3333" actId="207"/>
        <pc:sldMkLst>
          <pc:docMk/>
          <pc:sldMk cId="831371746" sldId="774"/>
        </pc:sldMkLst>
        <pc:spChg chg="mod">
          <ac:chgData name="Jesús Pérez Melero" userId="15e5aa37-f5a7-4b5d-b57a-1f3518a14278" providerId="ADAL" clId="{9A23FE46-E91E-434C-9B85-1423346D7913}" dt="2023-10-21T16:23:02.883" v="2982" actId="20577"/>
          <ac:spMkLst>
            <pc:docMk/>
            <pc:sldMk cId="831371746" sldId="774"/>
            <ac:spMk id="2" creationId="{00000000-0000-0000-0000-000000000000}"/>
          </ac:spMkLst>
        </pc:spChg>
        <pc:spChg chg="mod">
          <ac:chgData name="Jesús Pérez Melero" userId="15e5aa37-f5a7-4b5d-b57a-1f3518a14278" providerId="ADAL" clId="{9A23FE46-E91E-434C-9B85-1423346D7913}" dt="2023-10-21T16:28:31.371" v="3200" actId="1035"/>
          <ac:spMkLst>
            <pc:docMk/>
            <pc:sldMk cId="831371746" sldId="774"/>
            <ac:spMk id="10" creationId="{DBDF8DEF-EDD6-EFF4-36DF-9CD02BFE9D1A}"/>
          </ac:spMkLst>
        </pc:spChg>
        <pc:spChg chg="add mod">
          <ac:chgData name="Jesús Pérez Melero" userId="15e5aa37-f5a7-4b5d-b57a-1f3518a14278" providerId="ADAL" clId="{9A23FE46-E91E-434C-9B85-1423346D7913}" dt="2023-10-21T16:28:24.455" v="3195" actId="207"/>
          <ac:spMkLst>
            <pc:docMk/>
            <pc:sldMk cId="831371746" sldId="774"/>
            <ac:spMk id="11" creationId="{2CDBA1BB-D71A-2482-679C-E8E752B93BCC}"/>
          </ac:spMkLst>
        </pc:spChg>
        <pc:spChg chg="mod">
          <ac:chgData name="Jesús Pérez Melero" userId="15e5aa37-f5a7-4b5d-b57a-1f3518a14278" providerId="ADAL" clId="{9A23FE46-E91E-434C-9B85-1423346D7913}" dt="2023-10-21T16:23:10.878" v="2984" actId="20577"/>
          <ac:spMkLst>
            <pc:docMk/>
            <pc:sldMk cId="831371746" sldId="774"/>
            <ac:spMk id="49" creationId="{00000000-0000-0000-0000-000000000000}"/>
          </ac:spMkLst>
        </pc:spChg>
        <pc:spChg chg="mod">
          <ac:chgData name="Jesús Pérez Melero" userId="15e5aa37-f5a7-4b5d-b57a-1f3518a14278" providerId="ADAL" clId="{9A23FE46-E91E-434C-9B85-1423346D7913}" dt="2023-10-21T16:26:16.439" v="3021" actId="20577"/>
          <ac:spMkLst>
            <pc:docMk/>
            <pc:sldMk cId="831371746" sldId="774"/>
            <ac:spMk id="50" creationId="{00000000-0000-0000-0000-000000000000}"/>
          </ac:spMkLst>
        </pc:spChg>
        <pc:spChg chg="mod">
          <ac:chgData name="Jesús Pérez Melero" userId="15e5aa37-f5a7-4b5d-b57a-1f3518a14278" providerId="ADAL" clId="{9A23FE46-E91E-434C-9B85-1423346D7913}" dt="2023-10-21T16:26:45.041" v="3100" actId="108"/>
          <ac:spMkLst>
            <pc:docMk/>
            <pc:sldMk cId="831371746" sldId="774"/>
            <ac:spMk id="51" creationId="{00000000-0000-0000-0000-000000000000}"/>
          </ac:spMkLst>
        </pc:spChg>
        <pc:spChg chg="mod">
          <ac:chgData name="Jesús Pérez Melero" userId="15e5aa37-f5a7-4b5d-b57a-1f3518a14278" providerId="ADAL" clId="{9A23FE46-E91E-434C-9B85-1423346D7913}" dt="2023-10-21T16:27:00.649" v="3107" actId="20577"/>
          <ac:spMkLst>
            <pc:docMk/>
            <pc:sldMk cId="831371746" sldId="774"/>
            <ac:spMk id="52" creationId="{00000000-0000-0000-0000-000000000000}"/>
          </ac:spMkLst>
        </pc:spChg>
        <pc:spChg chg="mod">
          <ac:chgData name="Jesús Pérez Melero" userId="15e5aa37-f5a7-4b5d-b57a-1f3518a14278" providerId="ADAL" clId="{9A23FE46-E91E-434C-9B85-1423346D7913}" dt="2023-10-21T16:27:26.057" v="3180" actId="20577"/>
          <ac:spMkLst>
            <pc:docMk/>
            <pc:sldMk cId="831371746" sldId="774"/>
            <ac:spMk id="53" creationId="{00000000-0000-0000-0000-000000000000}"/>
          </ac:spMkLst>
        </pc:spChg>
        <pc:spChg chg="mod">
          <ac:chgData name="Jesús Pérez Melero" userId="15e5aa37-f5a7-4b5d-b57a-1f3518a14278" providerId="ADAL" clId="{9A23FE46-E91E-434C-9B85-1423346D7913}" dt="2023-10-21T16:29:34.844" v="3333" actId="207"/>
          <ac:spMkLst>
            <pc:docMk/>
            <pc:sldMk cId="831371746" sldId="774"/>
            <ac:spMk id="55" creationId="{00000000-0000-0000-0000-000000000000}"/>
          </ac:spMkLst>
        </pc:spChg>
        <pc:picChg chg="del mod">
          <ac:chgData name="Jesús Pérez Melero" userId="15e5aa37-f5a7-4b5d-b57a-1f3518a14278" providerId="ADAL" clId="{9A23FE46-E91E-434C-9B85-1423346D7913}" dt="2023-10-21T16:25:58.189" v="3008" actId="478"/>
          <ac:picMkLst>
            <pc:docMk/>
            <pc:sldMk cId="831371746" sldId="774"/>
            <ac:picMk id="3" creationId="{E25AEA6C-3DF3-E328-7EBF-19C108276AAD}"/>
          </ac:picMkLst>
        </pc:picChg>
        <pc:picChg chg="del mod">
          <ac:chgData name="Jesús Pérez Melero" userId="15e5aa37-f5a7-4b5d-b57a-1f3518a14278" providerId="ADAL" clId="{9A23FE46-E91E-434C-9B85-1423346D7913}" dt="2023-10-21T16:25:59.947" v="3009" actId="478"/>
          <ac:picMkLst>
            <pc:docMk/>
            <pc:sldMk cId="831371746" sldId="774"/>
            <ac:picMk id="9" creationId="{8C5E8F79-0721-5177-E731-27FF20114F02}"/>
          </ac:picMkLst>
        </pc:picChg>
        <pc:picChg chg="add del mod">
          <ac:chgData name="Jesús Pérez Melero" userId="15e5aa37-f5a7-4b5d-b57a-1f3518a14278" providerId="ADAL" clId="{9A23FE46-E91E-434C-9B85-1423346D7913}" dt="2023-10-21T16:25:56.392" v="3007" actId="478"/>
          <ac:picMkLst>
            <pc:docMk/>
            <pc:sldMk cId="831371746" sldId="774"/>
            <ac:picMk id="1026" creationId="{94422EF9-56A4-CC82-E189-CC9434158E11}"/>
          </ac:picMkLst>
        </pc:picChg>
        <pc:picChg chg="add mod">
          <ac:chgData name="Jesús Pérez Melero" userId="15e5aa37-f5a7-4b5d-b57a-1f3518a14278" providerId="ADAL" clId="{9A23FE46-E91E-434C-9B85-1423346D7913}" dt="2023-10-21T16:26:12.490" v="3017" actId="14100"/>
          <ac:picMkLst>
            <pc:docMk/>
            <pc:sldMk cId="831371746" sldId="774"/>
            <ac:picMk id="1028" creationId="{38786132-4076-BC40-2378-F6ECDDC8C49F}"/>
          </ac:picMkLst>
        </pc:picChg>
      </pc:sldChg>
      <pc:sldChg chg="modSp mod ord">
        <pc:chgData name="Jesús Pérez Melero" userId="15e5aa37-f5a7-4b5d-b57a-1f3518a14278" providerId="ADAL" clId="{9A23FE46-E91E-434C-9B85-1423346D7913}" dt="2023-10-21T15:28:35.175" v="135" actId="20577"/>
        <pc:sldMkLst>
          <pc:docMk/>
          <pc:sldMk cId="653746528" sldId="1652"/>
        </pc:sldMkLst>
        <pc:spChg chg="mod">
          <ac:chgData name="Jesús Pérez Melero" userId="15e5aa37-f5a7-4b5d-b57a-1f3518a14278" providerId="ADAL" clId="{9A23FE46-E91E-434C-9B85-1423346D7913}" dt="2023-10-21T15:28:35.175" v="135" actId="20577"/>
          <ac:spMkLst>
            <pc:docMk/>
            <pc:sldMk cId="653746528" sldId="1652"/>
            <ac:spMk id="2" creationId="{6D6E3BDC-9492-9446-89D0-398BC8914E80}"/>
          </ac:spMkLst>
        </pc:spChg>
      </pc:sldChg>
      <pc:sldChg chg="modSp mod">
        <pc:chgData name="Jesús Pérez Melero" userId="15e5aa37-f5a7-4b5d-b57a-1f3518a14278" providerId="ADAL" clId="{9A23FE46-E91E-434C-9B85-1423346D7913}" dt="2023-10-21T15:27:39.384" v="21" actId="1076"/>
        <pc:sldMkLst>
          <pc:docMk/>
          <pc:sldMk cId="4029361709" sldId="1702"/>
        </pc:sldMkLst>
        <pc:spChg chg="mod">
          <ac:chgData name="Jesús Pérez Melero" userId="15e5aa37-f5a7-4b5d-b57a-1f3518a14278" providerId="ADAL" clId="{9A23FE46-E91E-434C-9B85-1423346D7913}" dt="2023-10-21T15:25:42.080" v="17" actId="20577"/>
          <ac:spMkLst>
            <pc:docMk/>
            <pc:sldMk cId="4029361709" sldId="1702"/>
            <ac:spMk id="5" creationId="{91AF305A-FC50-6D4A-B813-2A29A06DC7FF}"/>
          </ac:spMkLst>
        </pc:spChg>
        <pc:picChg chg="mod">
          <ac:chgData name="Jesús Pérez Melero" userId="15e5aa37-f5a7-4b5d-b57a-1f3518a14278" providerId="ADAL" clId="{9A23FE46-E91E-434C-9B85-1423346D7913}" dt="2023-10-21T15:27:39.384" v="21" actId="1076"/>
          <ac:picMkLst>
            <pc:docMk/>
            <pc:sldMk cId="4029361709" sldId="1702"/>
            <ac:picMk id="4098" creationId="{E86D21B9-8076-78E7-266C-9A7F27678CE0}"/>
          </ac:picMkLst>
        </pc:picChg>
      </pc:sldChg>
      <pc:sldChg chg="modSp mod">
        <pc:chgData name="Jesús Pérez Melero" userId="15e5aa37-f5a7-4b5d-b57a-1f3518a14278" providerId="ADAL" clId="{9A23FE46-E91E-434C-9B85-1423346D7913}" dt="2023-10-21T15:46:05.863" v="1697" actId="20577"/>
        <pc:sldMkLst>
          <pc:docMk/>
          <pc:sldMk cId="2663801457" sldId="1703"/>
        </pc:sldMkLst>
        <pc:spChg chg="mod">
          <ac:chgData name="Jesús Pérez Melero" userId="15e5aa37-f5a7-4b5d-b57a-1f3518a14278" providerId="ADAL" clId="{9A23FE46-E91E-434C-9B85-1423346D7913}" dt="2023-10-21T15:46:05.863" v="1697" actId="20577"/>
          <ac:spMkLst>
            <pc:docMk/>
            <pc:sldMk cId="2663801457" sldId="1703"/>
            <ac:spMk id="20" creationId="{812F9A18-6022-F042-9D39-503DB8EC11C2}"/>
          </ac:spMkLst>
        </pc:spChg>
      </pc:sldChg>
      <pc:sldChg chg="del">
        <pc:chgData name="Jesús Pérez Melero" userId="15e5aa37-f5a7-4b5d-b57a-1f3518a14278" providerId="ADAL" clId="{9A23FE46-E91E-434C-9B85-1423346D7913}" dt="2023-10-21T15:53:33.285" v="2234" actId="2696"/>
        <pc:sldMkLst>
          <pc:docMk/>
          <pc:sldMk cId="2967962287" sldId="1722"/>
        </pc:sldMkLst>
      </pc:sldChg>
      <pc:sldChg chg="del">
        <pc:chgData name="Jesús Pérez Melero" userId="15e5aa37-f5a7-4b5d-b57a-1f3518a14278" providerId="ADAL" clId="{9A23FE46-E91E-434C-9B85-1423346D7913}" dt="2023-10-21T15:53:33.702" v="2235" actId="2696"/>
        <pc:sldMkLst>
          <pc:docMk/>
          <pc:sldMk cId="2316911818" sldId="1723"/>
        </pc:sldMkLst>
      </pc:sldChg>
      <pc:sldChg chg="modSp mod ord">
        <pc:chgData name="Jesús Pérez Melero" userId="15e5aa37-f5a7-4b5d-b57a-1f3518a14278" providerId="ADAL" clId="{9A23FE46-E91E-434C-9B85-1423346D7913}" dt="2023-10-21T15:31:32.321" v="458" actId="20577"/>
        <pc:sldMkLst>
          <pc:docMk/>
          <pc:sldMk cId="599801092" sldId="1724"/>
        </pc:sldMkLst>
        <pc:spChg chg="mod">
          <ac:chgData name="Jesús Pérez Melero" userId="15e5aa37-f5a7-4b5d-b57a-1f3518a14278" providerId="ADAL" clId="{9A23FE46-E91E-434C-9B85-1423346D7913}" dt="2023-10-21T15:29:15.677" v="167" actId="20577"/>
          <ac:spMkLst>
            <pc:docMk/>
            <pc:sldMk cId="599801092" sldId="1724"/>
            <ac:spMk id="4" creationId="{83F5FBAF-D45A-EC4D-AF46-0104DBA57C76}"/>
          </ac:spMkLst>
        </pc:spChg>
        <pc:spChg chg="mod">
          <ac:chgData name="Jesús Pérez Melero" userId="15e5aa37-f5a7-4b5d-b57a-1f3518a14278" providerId="ADAL" clId="{9A23FE46-E91E-434C-9B85-1423346D7913}" dt="2023-10-21T15:31:32.321" v="458" actId="20577"/>
          <ac:spMkLst>
            <pc:docMk/>
            <pc:sldMk cId="599801092" sldId="1724"/>
            <ac:spMk id="5" creationId="{00000000-0000-0000-0000-000000000000}"/>
          </ac:spMkLst>
        </pc:spChg>
        <pc:spChg chg="mod">
          <ac:chgData name="Jesús Pérez Melero" userId="15e5aa37-f5a7-4b5d-b57a-1f3518a14278" providerId="ADAL" clId="{9A23FE46-E91E-434C-9B85-1423346D7913}" dt="2023-10-21T15:29:26.338" v="174" actId="5793"/>
          <ac:spMkLst>
            <pc:docMk/>
            <pc:sldMk cId="599801092" sldId="1724"/>
            <ac:spMk id="15" creationId="{00000000-0000-0000-0000-000000000000}"/>
          </ac:spMkLst>
        </pc:spChg>
      </pc:sldChg>
      <pc:sldChg chg="del">
        <pc:chgData name="Jesús Pérez Melero" userId="15e5aa37-f5a7-4b5d-b57a-1f3518a14278" providerId="ADAL" clId="{9A23FE46-E91E-434C-9B85-1423346D7913}" dt="2023-10-21T15:53:34.081" v="2236" actId="2696"/>
        <pc:sldMkLst>
          <pc:docMk/>
          <pc:sldMk cId="2557066332" sldId="1725"/>
        </pc:sldMkLst>
      </pc:sldChg>
      <pc:sldChg chg="modSp mod ord">
        <pc:chgData name="Jesús Pérez Melero" userId="15e5aa37-f5a7-4b5d-b57a-1f3518a14278" providerId="ADAL" clId="{9A23FE46-E91E-434C-9B85-1423346D7913}" dt="2023-10-21T15:53:59.296" v="2244" actId="20577"/>
        <pc:sldMkLst>
          <pc:docMk/>
          <pc:sldMk cId="3290091166" sldId="1726"/>
        </pc:sldMkLst>
        <pc:spChg chg="mod">
          <ac:chgData name="Jesús Pérez Melero" userId="15e5aa37-f5a7-4b5d-b57a-1f3518a14278" providerId="ADAL" clId="{9A23FE46-E91E-434C-9B85-1423346D7913}" dt="2023-10-21T15:53:59.296" v="2244" actId="20577"/>
          <ac:spMkLst>
            <pc:docMk/>
            <pc:sldMk cId="3290091166" sldId="1726"/>
            <ac:spMk id="2" creationId="{6D6E3BDC-9492-9446-89D0-398BC8914E80}"/>
          </ac:spMkLst>
        </pc:spChg>
      </pc:sldChg>
      <pc:sldChg chg="del">
        <pc:chgData name="Jesús Pérez Melero" userId="15e5aa37-f5a7-4b5d-b57a-1f3518a14278" providerId="ADAL" clId="{9A23FE46-E91E-434C-9B85-1423346D7913}" dt="2023-10-21T15:53:34.443" v="2237" actId="2696"/>
        <pc:sldMkLst>
          <pc:docMk/>
          <pc:sldMk cId="3858209322" sldId="1727"/>
        </pc:sldMkLst>
      </pc:sldChg>
      <pc:sldChg chg="del">
        <pc:chgData name="Jesús Pérez Melero" userId="15e5aa37-f5a7-4b5d-b57a-1f3518a14278" providerId="ADAL" clId="{9A23FE46-E91E-434C-9B85-1423346D7913}" dt="2023-10-21T15:53:34.705" v="2238" actId="2696"/>
        <pc:sldMkLst>
          <pc:docMk/>
          <pc:sldMk cId="3960622737" sldId="1728"/>
        </pc:sldMkLst>
      </pc:sldChg>
      <pc:sldChg chg="del">
        <pc:chgData name="Jesús Pérez Melero" userId="15e5aa37-f5a7-4b5d-b57a-1f3518a14278" providerId="ADAL" clId="{9A23FE46-E91E-434C-9B85-1423346D7913}" dt="2023-10-21T15:53:35.036" v="2239" actId="2696"/>
        <pc:sldMkLst>
          <pc:docMk/>
          <pc:sldMk cId="3845264069" sldId="1729"/>
        </pc:sldMkLst>
      </pc:sldChg>
      <pc:sldChg chg="del">
        <pc:chgData name="Jesús Pérez Melero" userId="15e5aa37-f5a7-4b5d-b57a-1f3518a14278" providerId="ADAL" clId="{9A23FE46-E91E-434C-9B85-1423346D7913}" dt="2023-10-21T15:53:35.314" v="2240" actId="2696"/>
        <pc:sldMkLst>
          <pc:docMk/>
          <pc:sldMk cId="4110130306" sldId="1730"/>
        </pc:sldMkLst>
      </pc:sldChg>
      <pc:sldChg chg="del">
        <pc:chgData name="Jesús Pérez Melero" userId="15e5aa37-f5a7-4b5d-b57a-1f3518a14278" providerId="ADAL" clId="{9A23FE46-E91E-434C-9B85-1423346D7913}" dt="2023-10-21T15:53:35.496" v="2241" actId="2696"/>
        <pc:sldMkLst>
          <pc:docMk/>
          <pc:sldMk cId="2251343866" sldId="1731"/>
        </pc:sldMkLst>
      </pc:sldChg>
      <pc:sldChg chg="del">
        <pc:chgData name="Jesús Pérez Melero" userId="15e5aa37-f5a7-4b5d-b57a-1f3518a14278" providerId="ADAL" clId="{9A23FE46-E91E-434C-9B85-1423346D7913}" dt="2023-10-21T15:53:35.690" v="2242" actId="2696"/>
        <pc:sldMkLst>
          <pc:docMk/>
          <pc:sldMk cId="1661163429" sldId="1732"/>
        </pc:sldMkLst>
      </pc:sldChg>
      <pc:sldChg chg="del">
        <pc:chgData name="Jesús Pérez Melero" userId="15e5aa37-f5a7-4b5d-b57a-1f3518a14278" providerId="ADAL" clId="{9A23FE46-E91E-434C-9B85-1423346D7913}" dt="2023-10-21T15:53:36.899" v="2243" actId="2696"/>
        <pc:sldMkLst>
          <pc:docMk/>
          <pc:sldMk cId="2827153771" sldId="1733"/>
        </pc:sldMkLst>
      </pc:sldChg>
      <pc:sldChg chg="modSp add mod">
        <pc:chgData name="Jesús Pérez Melero" userId="15e5aa37-f5a7-4b5d-b57a-1f3518a14278" providerId="ADAL" clId="{9A23FE46-E91E-434C-9B85-1423346D7913}" dt="2023-10-21T15:32:55.864" v="593" actId="5793"/>
        <pc:sldMkLst>
          <pc:docMk/>
          <pc:sldMk cId="468665146" sldId="1735"/>
        </pc:sldMkLst>
        <pc:spChg chg="mod">
          <ac:chgData name="Jesús Pérez Melero" userId="15e5aa37-f5a7-4b5d-b57a-1f3518a14278" providerId="ADAL" clId="{9A23FE46-E91E-434C-9B85-1423346D7913}" dt="2023-10-21T15:32:55.864" v="593" actId="5793"/>
          <ac:spMkLst>
            <pc:docMk/>
            <pc:sldMk cId="468665146" sldId="1735"/>
            <ac:spMk id="5" creationId="{00000000-0000-0000-0000-000000000000}"/>
          </ac:spMkLst>
        </pc:spChg>
      </pc:sldChg>
      <pc:sldChg chg="addSp delSp modSp add mod">
        <pc:chgData name="Jesús Pérez Melero" userId="15e5aa37-f5a7-4b5d-b57a-1f3518a14278" providerId="ADAL" clId="{9A23FE46-E91E-434C-9B85-1423346D7913}" dt="2023-10-21T15:33:45.817" v="621" actId="1076"/>
        <pc:sldMkLst>
          <pc:docMk/>
          <pc:sldMk cId="648803948" sldId="1736"/>
        </pc:sldMkLst>
        <pc:spChg chg="mod">
          <ac:chgData name="Jesús Pérez Melero" userId="15e5aa37-f5a7-4b5d-b57a-1f3518a14278" providerId="ADAL" clId="{9A23FE46-E91E-434C-9B85-1423346D7913}" dt="2023-10-21T15:33:28.275" v="614" actId="20577"/>
          <ac:spMkLst>
            <pc:docMk/>
            <pc:sldMk cId="648803948" sldId="1736"/>
            <ac:spMk id="4" creationId="{83F5FBAF-D45A-EC4D-AF46-0104DBA57C76}"/>
          </ac:spMkLst>
        </pc:spChg>
        <pc:spChg chg="del">
          <ac:chgData name="Jesús Pérez Melero" userId="15e5aa37-f5a7-4b5d-b57a-1f3518a14278" providerId="ADAL" clId="{9A23FE46-E91E-434C-9B85-1423346D7913}" dt="2023-10-21T15:33:36.090" v="616" actId="478"/>
          <ac:spMkLst>
            <pc:docMk/>
            <pc:sldMk cId="648803948" sldId="1736"/>
            <ac:spMk id="5" creationId="{00000000-0000-0000-0000-000000000000}"/>
          </ac:spMkLst>
        </pc:spChg>
        <pc:spChg chg="del">
          <ac:chgData name="Jesús Pérez Melero" userId="15e5aa37-f5a7-4b5d-b57a-1f3518a14278" providerId="ADAL" clId="{9A23FE46-E91E-434C-9B85-1423346D7913}" dt="2023-10-21T15:33:35.057" v="615" actId="478"/>
          <ac:spMkLst>
            <pc:docMk/>
            <pc:sldMk cId="648803948" sldId="1736"/>
            <ac:spMk id="15" creationId="{00000000-0000-0000-0000-000000000000}"/>
          </ac:spMkLst>
        </pc:spChg>
        <pc:picChg chg="add mod">
          <ac:chgData name="Jesús Pérez Melero" userId="15e5aa37-f5a7-4b5d-b57a-1f3518a14278" providerId="ADAL" clId="{9A23FE46-E91E-434C-9B85-1423346D7913}" dt="2023-10-21T15:33:45.817" v="621" actId="1076"/>
          <ac:picMkLst>
            <pc:docMk/>
            <pc:sldMk cId="648803948" sldId="1736"/>
            <ac:picMk id="2" creationId="{B265E0BE-7999-A41D-87BC-F3799E9CB945}"/>
          </ac:picMkLst>
        </pc:picChg>
      </pc:sldChg>
      <pc:sldChg chg="addSp modSp add mod ord">
        <pc:chgData name="Jesús Pérez Melero" userId="15e5aa37-f5a7-4b5d-b57a-1f3518a14278" providerId="ADAL" clId="{9A23FE46-E91E-434C-9B85-1423346D7913}" dt="2023-10-21T15:35:30.467" v="888" actId="1076"/>
        <pc:sldMkLst>
          <pc:docMk/>
          <pc:sldMk cId="1469357755" sldId="1737"/>
        </pc:sldMkLst>
        <pc:spChg chg="mod">
          <ac:chgData name="Jesús Pérez Melero" userId="15e5aa37-f5a7-4b5d-b57a-1f3518a14278" providerId="ADAL" clId="{9A23FE46-E91E-434C-9B85-1423346D7913}" dt="2023-10-21T15:34:00.810" v="642" actId="20577"/>
          <ac:spMkLst>
            <pc:docMk/>
            <pc:sldMk cId="1469357755" sldId="1737"/>
            <ac:spMk id="4" creationId="{83F5FBAF-D45A-EC4D-AF46-0104DBA57C76}"/>
          </ac:spMkLst>
        </pc:spChg>
        <pc:spChg chg="mod">
          <ac:chgData name="Jesús Pérez Melero" userId="15e5aa37-f5a7-4b5d-b57a-1f3518a14278" providerId="ADAL" clId="{9A23FE46-E91E-434C-9B85-1423346D7913}" dt="2023-10-21T15:35:12.133" v="886" actId="20577"/>
          <ac:spMkLst>
            <pc:docMk/>
            <pc:sldMk cId="1469357755" sldId="1737"/>
            <ac:spMk id="5" creationId="{00000000-0000-0000-0000-000000000000}"/>
          </ac:spMkLst>
        </pc:spChg>
        <pc:spChg chg="mod">
          <ac:chgData name="Jesús Pérez Melero" userId="15e5aa37-f5a7-4b5d-b57a-1f3518a14278" providerId="ADAL" clId="{9A23FE46-E91E-434C-9B85-1423346D7913}" dt="2023-10-21T15:34:13.192" v="668" actId="20577"/>
          <ac:spMkLst>
            <pc:docMk/>
            <pc:sldMk cId="1469357755" sldId="1737"/>
            <ac:spMk id="15" creationId="{00000000-0000-0000-0000-000000000000}"/>
          </ac:spMkLst>
        </pc:spChg>
        <pc:picChg chg="add mod">
          <ac:chgData name="Jesús Pérez Melero" userId="15e5aa37-f5a7-4b5d-b57a-1f3518a14278" providerId="ADAL" clId="{9A23FE46-E91E-434C-9B85-1423346D7913}" dt="2023-10-21T15:35:30.467" v="888" actId="1076"/>
          <ac:picMkLst>
            <pc:docMk/>
            <pc:sldMk cId="1469357755" sldId="1737"/>
            <ac:picMk id="2" creationId="{5F22B779-0266-5B04-D4F2-B1131E2122BD}"/>
          </ac:picMkLst>
        </pc:picChg>
      </pc:sldChg>
      <pc:sldChg chg="modSp add mod">
        <pc:chgData name="Jesús Pérez Melero" userId="15e5aa37-f5a7-4b5d-b57a-1f3518a14278" providerId="ADAL" clId="{9A23FE46-E91E-434C-9B85-1423346D7913}" dt="2023-10-21T15:35:58.318" v="925" actId="404"/>
        <pc:sldMkLst>
          <pc:docMk/>
          <pc:sldMk cId="3281057947" sldId="1738"/>
        </pc:sldMkLst>
        <pc:spChg chg="mod">
          <ac:chgData name="Jesús Pérez Melero" userId="15e5aa37-f5a7-4b5d-b57a-1f3518a14278" providerId="ADAL" clId="{9A23FE46-E91E-434C-9B85-1423346D7913}" dt="2023-10-21T15:35:58.318" v="925" actId="404"/>
          <ac:spMkLst>
            <pc:docMk/>
            <pc:sldMk cId="3281057947" sldId="1738"/>
            <ac:spMk id="2" creationId="{6D6E3BDC-9492-9446-89D0-398BC8914E80}"/>
          </ac:spMkLst>
        </pc:spChg>
      </pc:sldChg>
      <pc:sldChg chg="delSp modSp add mod">
        <pc:chgData name="Jesús Pérez Melero" userId="15e5aa37-f5a7-4b5d-b57a-1f3518a14278" providerId="ADAL" clId="{9A23FE46-E91E-434C-9B85-1423346D7913}" dt="2023-10-21T15:39:01.803" v="1232" actId="20577"/>
        <pc:sldMkLst>
          <pc:docMk/>
          <pc:sldMk cId="2141668486" sldId="1739"/>
        </pc:sldMkLst>
        <pc:spChg chg="mod">
          <ac:chgData name="Jesús Pérez Melero" userId="15e5aa37-f5a7-4b5d-b57a-1f3518a14278" providerId="ADAL" clId="{9A23FE46-E91E-434C-9B85-1423346D7913}" dt="2023-10-21T15:36:17.125" v="937" actId="20577"/>
          <ac:spMkLst>
            <pc:docMk/>
            <pc:sldMk cId="2141668486" sldId="1739"/>
            <ac:spMk id="4" creationId="{83F5FBAF-D45A-EC4D-AF46-0104DBA57C76}"/>
          </ac:spMkLst>
        </pc:spChg>
        <pc:spChg chg="mod">
          <ac:chgData name="Jesús Pérez Melero" userId="15e5aa37-f5a7-4b5d-b57a-1f3518a14278" providerId="ADAL" clId="{9A23FE46-E91E-434C-9B85-1423346D7913}" dt="2023-10-21T15:38:51.882" v="1199" actId="20577"/>
          <ac:spMkLst>
            <pc:docMk/>
            <pc:sldMk cId="2141668486" sldId="1739"/>
            <ac:spMk id="5" creationId="{00000000-0000-0000-0000-000000000000}"/>
          </ac:spMkLst>
        </pc:spChg>
        <pc:spChg chg="mod">
          <ac:chgData name="Jesús Pérez Melero" userId="15e5aa37-f5a7-4b5d-b57a-1f3518a14278" providerId="ADAL" clId="{9A23FE46-E91E-434C-9B85-1423346D7913}" dt="2023-10-21T15:39:01.803" v="1232" actId="20577"/>
          <ac:spMkLst>
            <pc:docMk/>
            <pc:sldMk cId="2141668486" sldId="1739"/>
            <ac:spMk id="15" creationId="{00000000-0000-0000-0000-000000000000}"/>
          </ac:spMkLst>
        </pc:spChg>
        <pc:picChg chg="del">
          <ac:chgData name="Jesús Pérez Melero" userId="15e5aa37-f5a7-4b5d-b57a-1f3518a14278" providerId="ADAL" clId="{9A23FE46-E91E-434C-9B85-1423346D7913}" dt="2023-10-21T15:37:57.791" v="1143" actId="478"/>
          <ac:picMkLst>
            <pc:docMk/>
            <pc:sldMk cId="2141668486" sldId="1739"/>
            <ac:picMk id="2" creationId="{5F22B779-0266-5B04-D4F2-B1131E2122BD}"/>
          </ac:picMkLst>
        </pc:picChg>
      </pc:sldChg>
      <pc:sldChg chg="addSp modSp add mod">
        <pc:chgData name="Jesús Pérez Melero" userId="15e5aa37-f5a7-4b5d-b57a-1f3518a14278" providerId="ADAL" clId="{9A23FE46-E91E-434C-9B85-1423346D7913}" dt="2023-10-21T15:39:52.033" v="1301" actId="1076"/>
        <pc:sldMkLst>
          <pc:docMk/>
          <pc:sldMk cId="1460524429" sldId="1740"/>
        </pc:sldMkLst>
        <pc:spChg chg="add mod">
          <ac:chgData name="Jesús Pérez Melero" userId="15e5aa37-f5a7-4b5d-b57a-1f3518a14278" providerId="ADAL" clId="{9A23FE46-E91E-434C-9B85-1423346D7913}" dt="2023-10-21T15:39:52.033" v="1301" actId="1076"/>
          <ac:spMkLst>
            <pc:docMk/>
            <pc:sldMk cId="1460524429" sldId="1740"/>
            <ac:spMk id="2" creationId="{F8DBA558-8B97-F86C-5B79-674D70E4E280}"/>
          </ac:spMkLst>
        </pc:spChg>
        <pc:spChg chg="mod">
          <ac:chgData name="Jesús Pérez Melero" userId="15e5aa37-f5a7-4b5d-b57a-1f3518a14278" providerId="ADAL" clId="{9A23FE46-E91E-434C-9B85-1423346D7913}" dt="2023-10-21T15:39:37.133" v="1297" actId="20577"/>
          <ac:spMkLst>
            <pc:docMk/>
            <pc:sldMk cId="1460524429" sldId="1740"/>
            <ac:spMk id="5" creationId="{00000000-0000-0000-0000-000000000000}"/>
          </ac:spMkLst>
        </pc:spChg>
        <pc:spChg chg="mod">
          <ac:chgData name="Jesús Pérez Melero" userId="15e5aa37-f5a7-4b5d-b57a-1f3518a14278" providerId="ADAL" clId="{9A23FE46-E91E-434C-9B85-1423346D7913}" dt="2023-10-21T15:39:13.718" v="1240" actId="20577"/>
          <ac:spMkLst>
            <pc:docMk/>
            <pc:sldMk cId="1460524429" sldId="1740"/>
            <ac:spMk id="15" creationId="{00000000-0000-0000-0000-000000000000}"/>
          </ac:spMkLst>
        </pc:spChg>
      </pc:sldChg>
      <pc:sldChg chg="addSp delSp modSp add mod">
        <pc:chgData name="Jesús Pérez Melero" userId="15e5aa37-f5a7-4b5d-b57a-1f3518a14278" providerId="ADAL" clId="{9A23FE46-E91E-434C-9B85-1423346D7913}" dt="2023-10-21T15:40:37.218" v="1398" actId="1076"/>
        <pc:sldMkLst>
          <pc:docMk/>
          <pc:sldMk cId="3451558350" sldId="1741"/>
        </pc:sldMkLst>
        <pc:spChg chg="del">
          <ac:chgData name="Jesús Pérez Melero" userId="15e5aa37-f5a7-4b5d-b57a-1f3518a14278" providerId="ADAL" clId="{9A23FE46-E91E-434C-9B85-1423346D7913}" dt="2023-10-21T15:40:27.617" v="1390" actId="478"/>
          <ac:spMkLst>
            <pc:docMk/>
            <pc:sldMk cId="3451558350" sldId="1741"/>
            <ac:spMk id="2" creationId="{F8DBA558-8B97-F86C-5B79-674D70E4E280}"/>
          </ac:spMkLst>
        </pc:spChg>
        <pc:spChg chg="add mod">
          <ac:chgData name="Jesús Pérez Melero" userId="15e5aa37-f5a7-4b5d-b57a-1f3518a14278" providerId="ADAL" clId="{9A23FE46-E91E-434C-9B85-1423346D7913}" dt="2023-10-21T15:40:37.218" v="1398" actId="1076"/>
          <ac:spMkLst>
            <pc:docMk/>
            <pc:sldMk cId="3451558350" sldId="1741"/>
            <ac:spMk id="3" creationId="{09AFE33A-2027-47A0-982F-5D47D34410F6}"/>
          </ac:spMkLst>
        </pc:spChg>
        <pc:spChg chg="mod">
          <ac:chgData name="Jesús Pérez Melero" userId="15e5aa37-f5a7-4b5d-b57a-1f3518a14278" providerId="ADAL" clId="{9A23FE46-E91E-434C-9B85-1423346D7913}" dt="2023-10-21T15:40:22.009" v="1389" actId="20577"/>
          <ac:spMkLst>
            <pc:docMk/>
            <pc:sldMk cId="3451558350" sldId="1741"/>
            <ac:spMk id="5" creationId="{00000000-0000-0000-0000-000000000000}"/>
          </ac:spMkLst>
        </pc:spChg>
        <pc:spChg chg="mod">
          <ac:chgData name="Jesús Pérez Melero" userId="15e5aa37-f5a7-4b5d-b57a-1f3518a14278" providerId="ADAL" clId="{9A23FE46-E91E-434C-9B85-1423346D7913}" dt="2023-10-21T15:40:04.036" v="1308" actId="20577"/>
          <ac:spMkLst>
            <pc:docMk/>
            <pc:sldMk cId="3451558350" sldId="1741"/>
            <ac:spMk id="15" creationId="{00000000-0000-0000-0000-000000000000}"/>
          </ac:spMkLst>
        </pc:spChg>
      </pc:sldChg>
      <pc:sldChg chg="delSp modSp add mod">
        <pc:chgData name="Jesús Pérez Melero" userId="15e5aa37-f5a7-4b5d-b57a-1f3518a14278" providerId="ADAL" clId="{9A23FE46-E91E-434C-9B85-1423346D7913}" dt="2023-10-21T15:42:19.555" v="1634" actId="20577"/>
        <pc:sldMkLst>
          <pc:docMk/>
          <pc:sldMk cId="1455749932" sldId="1742"/>
        </pc:sldMkLst>
        <pc:spChg chg="del">
          <ac:chgData name="Jesús Pérez Melero" userId="15e5aa37-f5a7-4b5d-b57a-1f3518a14278" providerId="ADAL" clId="{9A23FE46-E91E-434C-9B85-1423346D7913}" dt="2023-10-21T15:41:12.284" v="1400" actId="478"/>
          <ac:spMkLst>
            <pc:docMk/>
            <pc:sldMk cId="1455749932" sldId="1742"/>
            <ac:spMk id="3" creationId="{09AFE33A-2027-47A0-982F-5D47D34410F6}"/>
          </ac:spMkLst>
        </pc:spChg>
        <pc:spChg chg="mod">
          <ac:chgData name="Jesús Pérez Melero" userId="15e5aa37-f5a7-4b5d-b57a-1f3518a14278" providerId="ADAL" clId="{9A23FE46-E91E-434C-9B85-1423346D7913}" dt="2023-10-21T15:42:19.555" v="1634" actId="20577"/>
          <ac:spMkLst>
            <pc:docMk/>
            <pc:sldMk cId="1455749932" sldId="1742"/>
            <ac:spMk id="5" creationId="{00000000-0000-0000-0000-000000000000}"/>
          </ac:spMkLst>
        </pc:spChg>
      </pc:sldChg>
      <pc:sldChg chg="addSp delSp modSp add mod">
        <pc:chgData name="Jesús Pérez Melero" userId="15e5aa37-f5a7-4b5d-b57a-1f3518a14278" providerId="ADAL" clId="{9A23FE46-E91E-434C-9B85-1423346D7913}" dt="2023-10-21T15:43:26.950" v="1654" actId="1076"/>
        <pc:sldMkLst>
          <pc:docMk/>
          <pc:sldMk cId="3238604546" sldId="1743"/>
        </pc:sldMkLst>
        <pc:spChg chg="add mod">
          <ac:chgData name="Jesús Pérez Melero" userId="15e5aa37-f5a7-4b5d-b57a-1f3518a14278" providerId="ADAL" clId="{9A23FE46-E91E-434C-9B85-1423346D7913}" dt="2023-10-21T15:43:22.583" v="1653" actId="1076"/>
          <ac:spMkLst>
            <pc:docMk/>
            <pc:sldMk cId="3238604546" sldId="1743"/>
            <ac:spMk id="2" creationId="{2842A3B8-802B-35CC-16C3-F82941B3F30B}"/>
          </ac:spMkLst>
        </pc:spChg>
        <pc:spChg chg="del">
          <ac:chgData name="Jesús Pérez Melero" userId="15e5aa37-f5a7-4b5d-b57a-1f3518a14278" providerId="ADAL" clId="{9A23FE46-E91E-434C-9B85-1423346D7913}" dt="2023-10-21T15:42:40.056" v="1637" actId="478"/>
          <ac:spMkLst>
            <pc:docMk/>
            <pc:sldMk cId="3238604546" sldId="1743"/>
            <ac:spMk id="3" creationId="{09AFE33A-2027-47A0-982F-5D47D34410F6}"/>
          </ac:spMkLst>
        </pc:spChg>
        <pc:spChg chg="del">
          <ac:chgData name="Jesús Pérez Melero" userId="15e5aa37-f5a7-4b5d-b57a-1f3518a14278" providerId="ADAL" clId="{9A23FE46-E91E-434C-9B85-1423346D7913}" dt="2023-10-21T15:42:38.866" v="1636" actId="478"/>
          <ac:spMkLst>
            <pc:docMk/>
            <pc:sldMk cId="3238604546" sldId="1743"/>
            <ac:spMk id="5" creationId="{00000000-0000-0000-0000-000000000000}"/>
          </ac:spMkLst>
        </pc:spChg>
        <pc:spChg chg="mod">
          <ac:chgData name="Jesús Pérez Melero" userId="15e5aa37-f5a7-4b5d-b57a-1f3518a14278" providerId="ADAL" clId="{9A23FE46-E91E-434C-9B85-1423346D7913}" dt="2023-10-21T15:43:26.950" v="1654" actId="1076"/>
          <ac:spMkLst>
            <pc:docMk/>
            <pc:sldMk cId="3238604546" sldId="1743"/>
            <ac:spMk id="15" creationId="{00000000-0000-0000-0000-000000000000}"/>
          </ac:spMkLst>
        </pc:spChg>
      </pc:sldChg>
      <pc:sldChg chg="addSp delSp modSp add mod">
        <pc:chgData name="Jesús Pérez Melero" userId="15e5aa37-f5a7-4b5d-b57a-1f3518a14278" providerId="ADAL" clId="{9A23FE46-E91E-434C-9B85-1423346D7913}" dt="2023-10-21T15:45:46.682" v="1683" actId="1076"/>
        <pc:sldMkLst>
          <pc:docMk/>
          <pc:sldMk cId="1092281118" sldId="1744"/>
        </pc:sldMkLst>
        <pc:spChg chg="del">
          <ac:chgData name="Jesús Pérez Melero" userId="15e5aa37-f5a7-4b5d-b57a-1f3518a14278" providerId="ADAL" clId="{9A23FE46-E91E-434C-9B85-1423346D7913}" dt="2023-10-21T15:44:31.997" v="1663" actId="478"/>
          <ac:spMkLst>
            <pc:docMk/>
            <pc:sldMk cId="1092281118" sldId="1744"/>
            <ac:spMk id="2" creationId="{2842A3B8-802B-35CC-16C3-F82941B3F30B}"/>
          </ac:spMkLst>
        </pc:spChg>
        <pc:spChg chg="add mod">
          <ac:chgData name="Jesús Pérez Melero" userId="15e5aa37-f5a7-4b5d-b57a-1f3518a14278" providerId="ADAL" clId="{9A23FE46-E91E-434C-9B85-1423346D7913}" dt="2023-10-21T15:45:46.682" v="1683" actId="1076"/>
          <ac:spMkLst>
            <pc:docMk/>
            <pc:sldMk cId="1092281118" sldId="1744"/>
            <ac:spMk id="3" creationId="{3AD841F5-30B8-3473-4533-E8C7EB2B0F13}"/>
          </ac:spMkLst>
        </pc:spChg>
        <pc:spChg chg="mod">
          <ac:chgData name="Jesús Pérez Melero" userId="15e5aa37-f5a7-4b5d-b57a-1f3518a14278" providerId="ADAL" clId="{9A23FE46-E91E-434C-9B85-1423346D7913}" dt="2023-10-21T15:43:35.762" v="1662" actId="20577"/>
          <ac:spMkLst>
            <pc:docMk/>
            <pc:sldMk cId="1092281118" sldId="1744"/>
            <ac:spMk id="15" creationId="{00000000-0000-0000-0000-000000000000}"/>
          </ac:spMkLst>
        </pc:spChg>
      </pc:sldChg>
      <pc:sldChg chg="modSp add mod ord">
        <pc:chgData name="Jesús Pérez Melero" userId="15e5aa37-f5a7-4b5d-b57a-1f3518a14278" providerId="ADAL" clId="{9A23FE46-E91E-434C-9B85-1423346D7913}" dt="2023-10-21T16:07:16.002" v="2342" actId="20577"/>
        <pc:sldMkLst>
          <pc:docMk/>
          <pc:sldMk cId="319987518" sldId="1745"/>
        </pc:sldMkLst>
        <pc:spChg chg="mod">
          <ac:chgData name="Jesús Pérez Melero" userId="15e5aa37-f5a7-4b5d-b57a-1f3518a14278" providerId="ADAL" clId="{9A23FE46-E91E-434C-9B85-1423346D7913}" dt="2023-10-21T15:47:45.035" v="1926" actId="20577"/>
          <ac:spMkLst>
            <pc:docMk/>
            <pc:sldMk cId="319987518" sldId="1745"/>
            <ac:spMk id="4" creationId="{83F5FBAF-D45A-EC4D-AF46-0104DBA57C76}"/>
          </ac:spMkLst>
        </pc:spChg>
        <pc:spChg chg="mod">
          <ac:chgData name="Jesús Pérez Melero" userId="15e5aa37-f5a7-4b5d-b57a-1f3518a14278" providerId="ADAL" clId="{9A23FE46-E91E-434C-9B85-1423346D7913}" dt="2023-10-21T16:07:16.002" v="2342" actId="20577"/>
          <ac:spMkLst>
            <pc:docMk/>
            <pc:sldMk cId="319987518" sldId="1745"/>
            <ac:spMk id="5" creationId="{00000000-0000-0000-0000-000000000000}"/>
          </ac:spMkLst>
        </pc:spChg>
        <pc:spChg chg="mod">
          <ac:chgData name="Jesús Pérez Melero" userId="15e5aa37-f5a7-4b5d-b57a-1f3518a14278" providerId="ADAL" clId="{9A23FE46-E91E-434C-9B85-1423346D7913}" dt="2023-10-21T16:06:00.391" v="2248" actId="20577"/>
          <ac:spMkLst>
            <pc:docMk/>
            <pc:sldMk cId="319987518" sldId="1745"/>
            <ac:spMk id="15" creationId="{00000000-0000-0000-0000-000000000000}"/>
          </ac:spMkLst>
        </pc:spChg>
      </pc:sldChg>
      <pc:sldChg chg="add del">
        <pc:chgData name="Jesús Pérez Melero" userId="15e5aa37-f5a7-4b5d-b57a-1f3518a14278" providerId="ADAL" clId="{9A23FE46-E91E-434C-9B85-1423346D7913}" dt="2023-10-21T15:46:14.245" v="1699"/>
        <pc:sldMkLst>
          <pc:docMk/>
          <pc:sldMk cId="3924866684" sldId="1745"/>
        </pc:sldMkLst>
      </pc:sldChg>
      <pc:sldChg chg="addSp delSp modSp add mod">
        <pc:chgData name="Jesús Pérez Melero" userId="15e5aa37-f5a7-4b5d-b57a-1f3518a14278" providerId="ADAL" clId="{9A23FE46-E91E-434C-9B85-1423346D7913}" dt="2023-10-21T15:49:44.210" v="1966" actId="1076"/>
        <pc:sldMkLst>
          <pc:docMk/>
          <pc:sldMk cId="3355844695" sldId="1746"/>
        </pc:sldMkLst>
        <pc:spChg chg="add mod">
          <ac:chgData name="Jesús Pérez Melero" userId="15e5aa37-f5a7-4b5d-b57a-1f3518a14278" providerId="ADAL" clId="{9A23FE46-E91E-434C-9B85-1423346D7913}" dt="2023-10-21T15:49:09.058" v="1964" actId="1076"/>
          <ac:spMkLst>
            <pc:docMk/>
            <pc:sldMk cId="3355844695" sldId="1746"/>
            <ac:spMk id="3" creationId="{51A961A9-6ECB-73EE-F04A-81C10804F758}"/>
          </ac:spMkLst>
        </pc:spChg>
        <pc:spChg chg="del">
          <ac:chgData name="Jesús Pérez Melero" userId="15e5aa37-f5a7-4b5d-b57a-1f3518a14278" providerId="ADAL" clId="{9A23FE46-E91E-434C-9B85-1423346D7913}" dt="2023-10-21T15:48:23.350" v="1934" actId="478"/>
          <ac:spMkLst>
            <pc:docMk/>
            <pc:sldMk cId="3355844695" sldId="1746"/>
            <ac:spMk id="5" creationId="{00000000-0000-0000-0000-000000000000}"/>
          </ac:spMkLst>
        </pc:spChg>
        <pc:spChg chg="add mod">
          <ac:chgData name="Jesús Pérez Melero" userId="15e5aa37-f5a7-4b5d-b57a-1f3518a14278" providerId="ADAL" clId="{9A23FE46-E91E-434C-9B85-1423346D7913}" dt="2023-10-21T15:49:44.210" v="1966" actId="1076"/>
          <ac:spMkLst>
            <pc:docMk/>
            <pc:sldMk cId="3355844695" sldId="1746"/>
            <ac:spMk id="6" creationId="{95314067-4A16-FCDF-E39A-3157BF829118}"/>
          </ac:spMkLst>
        </pc:spChg>
        <pc:spChg chg="mod">
          <ac:chgData name="Jesús Pérez Melero" userId="15e5aa37-f5a7-4b5d-b57a-1f3518a14278" providerId="ADAL" clId="{9A23FE46-E91E-434C-9B85-1423346D7913}" dt="2023-10-21T15:48:22.094" v="1933" actId="1076"/>
          <ac:spMkLst>
            <pc:docMk/>
            <pc:sldMk cId="3355844695" sldId="1746"/>
            <ac:spMk id="15" creationId="{00000000-0000-0000-0000-000000000000}"/>
          </ac:spMkLst>
        </pc:spChg>
        <pc:graphicFrameChg chg="add mod modGraphic">
          <ac:chgData name="Jesús Pérez Melero" userId="15e5aa37-f5a7-4b5d-b57a-1f3518a14278" providerId="ADAL" clId="{9A23FE46-E91E-434C-9B85-1423346D7913}" dt="2023-10-21T15:48:38.553" v="1940" actId="1076"/>
          <ac:graphicFrameMkLst>
            <pc:docMk/>
            <pc:sldMk cId="3355844695" sldId="1746"/>
            <ac:graphicFrameMk id="2" creationId="{63B835CB-9887-8023-E8D9-60B5659ADD11}"/>
          </ac:graphicFrameMkLst>
        </pc:graphicFrameChg>
      </pc:sldChg>
      <pc:sldChg chg="add del">
        <pc:chgData name="Jesús Pérez Melero" userId="15e5aa37-f5a7-4b5d-b57a-1f3518a14278" providerId="ADAL" clId="{9A23FE46-E91E-434C-9B85-1423346D7913}" dt="2023-10-21T15:50:01.297" v="1968" actId="2696"/>
        <pc:sldMkLst>
          <pc:docMk/>
          <pc:sldMk cId="1991300322" sldId="1747"/>
        </pc:sldMkLst>
      </pc:sldChg>
      <pc:sldChg chg="addSp delSp modSp add mod ord">
        <pc:chgData name="Jesús Pérez Melero" userId="15e5aa37-f5a7-4b5d-b57a-1f3518a14278" providerId="ADAL" clId="{9A23FE46-E91E-434C-9B85-1423346D7913}" dt="2023-10-21T16:06:37.123" v="2313" actId="22"/>
        <pc:sldMkLst>
          <pc:docMk/>
          <pc:sldMk cId="3984179298" sldId="1747"/>
        </pc:sldMkLst>
        <pc:spChg chg="add del mod">
          <ac:chgData name="Jesús Pérez Melero" userId="15e5aa37-f5a7-4b5d-b57a-1f3518a14278" providerId="ADAL" clId="{9A23FE46-E91E-434C-9B85-1423346D7913}" dt="2023-10-21T15:52:44.651" v="2227" actId="478"/>
          <ac:spMkLst>
            <pc:docMk/>
            <pc:sldMk cId="3984179298" sldId="1747"/>
            <ac:spMk id="2" creationId="{F60302D9-4CCA-7F28-F027-EF80F0FA1717}"/>
          </ac:spMkLst>
        </pc:spChg>
        <pc:spChg chg="mod">
          <ac:chgData name="Jesús Pérez Melero" userId="15e5aa37-f5a7-4b5d-b57a-1f3518a14278" providerId="ADAL" clId="{9A23FE46-E91E-434C-9B85-1423346D7913}" dt="2023-10-21T15:51:54.294" v="2204" actId="20577"/>
          <ac:spMkLst>
            <pc:docMk/>
            <pc:sldMk cId="3984179298" sldId="1747"/>
            <ac:spMk id="5" creationId="{00000000-0000-0000-0000-000000000000}"/>
          </ac:spMkLst>
        </pc:spChg>
        <pc:spChg chg="add mod">
          <ac:chgData name="Jesús Pérez Melero" userId="15e5aa37-f5a7-4b5d-b57a-1f3518a14278" providerId="ADAL" clId="{9A23FE46-E91E-434C-9B85-1423346D7913}" dt="2023-10-21T15:53:12.642" v="2233" actId="1076"/>
          <ac:spMkLst>
            <pc:docMk/>
            <pc:sldMk cId="3984179298" sldId="1747"/>
            <ac:spMk id="6" creationId="{F07AB940-B703-CF35-145A-7FC88146DDDB}"/>
          </ac:spMkLst>
        </pc:spChg>
        <pc:spChg chg="add del">
          <ac:chgData name="Jesús Pérez Melero" userId="15e5aa37-f5a7-4b5d-b57a-1f3518a14278" providerId="ADAL" clId="{9A23FE46-E91E-434C-9B85-1423346D7913}" dt="2023-10-21T16:06:37.123" v="2313" actId="22"/>
          <ac:spMkLst>
            <pc:docMk/>
            <pc:sldMk cId="3984179298" sldId="1747"/>
            <ac:spMk id="9" creationId="{CDF599D6-8DC5-2B3E-9EB9-BB39A7303847}"/>
          </ac:spMkLst>
        </pc:spChg>
        <pc:spChg chg="mod">
          <ac:chgData name="Jesús Pérez Melero" userId="15e5aa37-f5a7-4b5d-b57a-1f3518a14278" providerId="ADAL" clId="{9A23FE46-E91E-434C-9B85-1423346D7913}" dt="2023-10-21T15:50:09.440" v="1982" actId="20577"/>
          <ac:spMkLst>
            <pc:docMk/>
            <pc:sldMk cId="3984179298" sldId="1747"/>
            <ac:spMk id="15" creationId="{00000000-0000-0000-0000-000000000000}"/>
          </ac:spMkLst>
        </pc:spChg>
        <pc:picChg chg="add mod">
          <ac:chgData name="Jesús Pérez Melero" userId="15e5aa37-f5a7-4b5d-b57a-1f3518a14278" providerId="ADAL" clId="{9A23FE46-E91E-434C-9B85-1423346D7913}" dt="2023-10-21T15:52:59.743" v="2229" actId="1076"/>
          <ac:picMkLst>
            <pc:docMk/>
            <pc:sldMk cId="3984179298" sldId="1747"/>
            <ac:picMk id="3" creationId="{1833DA08-E3D4-9E49-B7C3-A8A7A86E956F}"/>
          </ac:picMkLst>
        </pc:picChg>
      </pc:sldChg>
      <pc:sldChg chg="addSp delSp modSp add mod">
        <pc:chgData name="Jesús Pérez Melero" userId="15e5aa37-f5a7-4b5d-b57a-1f3518a14278" providerId="ADAL" clId="{9A23FE46-E91E-434C-9B85-1423346D7913}" dt="2023-10-21T16:14:18.613" v="2718" actId="20577"/>
        <pc:sldMkLst>
          <pc:docMk/>
          <pc:sldMk cId="2485756415" sldId="1748"/>
        </pc:sldMkLst>
        <pc:spChg chg="add mod">
          <ac:chgData name="Jesús Pérez Melero" userId="15e5aa37-f5a7-4b5d-b57a-1f3518a14278" providerId="ADAL" clId="{9A23FE46-E91E-434C-9B85-1423346D7913}" dt="2023-10-21T16:12:08.732" v="2584" actId="1076"/>
          <ac:spMkLst>
            <pc:docMk/>
            <pc:sldMk cId="2485756415" sldId="1748"/>
            <ac:spMk id="2" creationId="{6119013B-B9DD-C0DE-80D9-35A2930CEEDE}"/>
          </ac:spMkLst>
        </pc:spChg>
        <pc:spChg chg="mod">
          <ac:chgData name="Jesús Pérez Melero" userId="15e5aa37-f5a7-4b5d-b57a-1f3518a14278" providerId="ADAL" clId="{9A23FE46-E91E-434C-9B85-1423346D7913}" dt="2023-10-21T16:14:18.613" v="2718" actId="20577"/>
          <ac:spMkLst>
            <pc:docMk/>
            <pc:sldMk cId="2485756415" sldId="1748"/>
            <ac:spMk id="5" creationId="{00000000-0000-0000-0000-000000000000}"/>
          </ac:spMkLst>
        </pc:spChg>
        <pc:spChg chg="mod">
          <ac:chgData name="Jesús Pérez Melero" userId="15e5aa37-f5a7-4b5d-b57a-1f3518a14278" providerId="ADAL" clId="{9A23FE46-E91E-434C-9B85-1423346D7913}" dt="2023-10-21T16:11:54.521" v="2580" actId="404"/>
          <ac:spMkLst>
            <pc:docMk/>
            <pc:sldMk cId="2485756415" sldId="1748"/>
            <ac:spMk id="6" creationId="{F07AB940-B703-CF35-145A-7FC88146DDDB}"/>
          </ac:spMkLst>
        </pc:spChg>
        <pc:spChg chg="mod">
          <ac:chgData name="Jesús Pérez Melero" userId="15e5aa37-f5a7-4b5d-b57a-1f3518a14278" providerId="ADAL" clId="{9A23FE46-E91E-434C-9B85-1423346D7913}" dt="2023-10-21T16:07:10.401" v="2335" actId="20577"/>
          <ac:spMkLst>
            <pc:docMk/>
            <pc:sldMk cId="2485756415" sldId="1748"/>
            <ac:spMk id="15" creationId="{00000000-0000-0000-0000-000000000000}"/>
          </ac:spMkLst>
        </pc:spChg>
        <pc:picChg chg="del">
          <ac:chgData name="Jesús Pérez Melero" userId="15e5aa37-f5a7-4b5d-b57a-1f3518a14278" providerId="ADAL" clId="{9A23FE46-E91E-434C-9B85-1423346D7913}" dt="2023-10-21T16:11:23.666" v="2557" actId="478"/>
          <ac:picMkLst>
            <pc:docMk/>
            <pc:sldMk cId="2485756415" sldId="1748"/>
            <ac:picMk id="3" creationId="{1833DA08-E3D4-9E49-B7C3-A8A7A86E956F}"/>
          </ac:picMkLst>
        </pc:picChg>
      </pc:sldChg>
      <pc:sldChg chg="addSp delSp modSp add mod ord">
        <pc:chgData name="Jesús Pérez Melero" userId="15e5aa37-f5a7-4b5d-b57a-1f3518a14278" providerId="ADAL" clId="{9A23FE46-E91E-434C-9B85-1423346D7913}" dt="2023-10-21T16:20:01.659" v="2788" actId="20578"/>
        <pc:sldMkLst>
          <pc:docMk/>
          <pc:sldMk cId="538366384" sldId="1749"/>
        </pc:sldMkLst>
        <pc:spChg chg="del">
          <ac:chgData name="Jesús Pérez Melero" userId="15e5aa37-f5a7-4b5d-b57a-1f3518a14278" providerId="ADAL" clId="{9A23FE46-E91E-434C-9B85-1423346D7913}" dt="2023-10-21T16:14:25.267" v="2720" actId="478"/>
          <ac:spMkLst>
            <pc:docMk/>
            <pc:sldMk cId="538366384" sldId="1749"/>
            <ac:spMk id="5" creationId="{00000000-0000-0000-0000-000000000000}"/>
          </ac:spMkLst>
        </pc:spChg>
        <pc:spChg chg="add mod">
          <ac:chgData name="Jesús Pérez Melero" userId="15e5aa37-f5a7-4b5d-b57a-1f3518a14278" providerId="ADAL" clId="{9A23FE46-E91E-434C-9B85-1423346D7913}" dt="2023-10-21T16:15:56.672" v="2758" actId="1076"/>
          <ac:spMkLst>
            <pc:docMk/>
            <pc:sldMk cId="538366384" sldId="1749"/>
            <ac:spMk id="9" creationId="{65458B7B-7E7B-4BCB-E23B-2841785EC49F}"/>
          </ac:spMkLst>
        </pc:spChg>
        <pc:spChg chg="add mod">
          <ac:chgData name="Jesús Pérez Melero" userId="15e5aa37-f5a7-4b5d-b57a-1f3518a14278" providerId="ADAL" clId="{9A23FE46-E91E-434C-9B85-1423346D7913}" dt="2023-10-21T16:16:55.824" v="2770" actId="1076"/>
          <ac:spMkLst>
            <pc:docMk/>
            <pc:sldMk cId="538366384" sldId="1749"/>
            <ac:spMk id="11" creationId="{6CC34618-86FE-897C-ACCB-4FE83933DE60}"/>
          </ac:spMkLst>
        </pc:spChg>
        <pc:spChg chg="add mod">
          <ac:chgData name="Jesús Pérez Melero" userId="15e5aa37-f5a7-4b5d-b57a-1f3518a14278" providerId="ADAL" clId="{9A23FE46-E91E-434C-9B85-1423346D7913}" dt="2023-10-21T16:16:53.874" v="2769" actId="1076"/>
          <ac:spMkLst>
            <pc:docMk/>
            <pc:sldMk cId="538366384" sldId="1749"/>
            <ac:spMk id="14" creationId="{F962DE1A-C706-7E49-43C2-A9A7AB1AD6BF}"/>
          </ac:spMkLst>
        </pc:spChg>
        <pc:picChg chg="add del">
          <ac:chgData name="Jesús Pérez Melero" userId="15e5aa37-f5a7-4b5d-b57a-1f3518a14278" providerId="ADAL" clId="{9A23FE46-E91E-434C-9B85-1423346D7913}" dt="2023-10-21T16:14:55.356" v="2722"/>
          <ac:picMkLst>
            <pc:docMk/>
            <pc:sldMk cId="538366384" sldId="1749"/>
            <ac:picMk id="3" creationId="{38FA8F15-FC90-01A5-CB1E-E2F77DB92381}"/>
          </ac:picMkLst>
        </pc:picChg>
        <pc:cxnChg chg="add del">
          <ac:chgData name="Jesús Pérez Melero" userId="15e5aa37-f5a7-4b5d-b57a-1f3518a14278" providerId="ADAL" clId="{9A23FE46-E91E-434C-9B85-1423346D7913}" dt="2023-10-21T16:16:24.303" v="2761" actId="478"/>
          <ac:cxnSpMkLst>
            <pc:docMk/>
            <pc:sldMk cId="538366384" sldId="1749"/>
            <ac:cxnSpMk id="13" creationId="{4D508223-68CD-5CC4-0C07-82E1024DAEC7}"/>
          </ac:cxnSpMkLst>
        </pc:cxnChg>
      </pc:sldChg>
      <pc:sldChg chg="addSp delSp modSp add mod">
        <pc:chgData name="Jesús Pérez Melero" userId="15e5aa37-f5a7-4b5d-b57a-1f3518a14278" providerId="ADAL" clId="{9A23FE46-E91E-434C-9B85-1423346D7913}" dt="2023-10-21T16:18:09.140" v="2785" actId="1076"/>
        <pc:sldMkLst>
          <pc:docMk/>
          <pc:sldMk cId="1569417918" sldId="1750"/>
        </pc:sldMkLst>
        <pc:spChg chg="del">
          <ac:chgData name="Jesús Pérez Melero" userId="15e5aa37-f5a7-4b5d-b57a-1f3518a14278" providerId="ADAL" clId="{9A23FE46-E91E-434C-9B85-1423346D7913}" dt="2023-10-21T16:17:25.282" v="2772" actId="478"/>
          <ac:spMkLst>
            <pc:docMk/>
            <pc:sldMk cId="1569417918" sldId="1750"/>
            <ac:spMk id="9" creationId="{65458B7B-7E7B-4BCB-E23B-2841785EC49F}"/>
          </ac:spMkLst>
        </pc:spChg>
        <pc:spChg chg="del">
          <ac:chgData name="Jesús Pérez Melero" userId="15e5aa37-f5a7-4b5d-b57a-1f3518a14278" providerId="ADAL" clId="{9A23FE46-E91E-434C-9B85-1423346D7913}" dt="2023-10-21T16:17:50.186" v="2775" actId="478"/>
          <ac:spMkLst>
            <pc:docMk/>
            <pc:sldMk cId="1569417918" sldId="1750"/>
            <ac:spMk id="11" creationId="{6CC34618-86FE-897C-ACCB-4FE83933DE60}"/>
          </ac:spMkLst>
        </pc:spChg>
        <pc:spChg chg="mod">
          <ac:chgData name="Jesús Pérez Melero" userId="15e5aa37-f5a7-4b5d-b57a-1f3518a14278" providerId="ADAL" clId="{9A23FE46-E91E-434C-9B85-1423346D7913}" dt="2023-10-21T16:18:09.140" v="2785" actId="1076"/>
          <ac:spMkLst>
            <pc:docMk/>
            <pc:sldMk cId="1569417918" sldId="1750"/>
            <ac:spMk id="14" creationId="{F962DE1A-C706-7E49-43C2-A9A7AB1AD6BF}"/>
          </ac:spMkLst>
        </pc:spChg>
        <pc:picChg chg="add mod">
          <ac:chgData name="Jesús Pérez Melero" userId="15e5aa37-f5a7-4b5d-b57a-1f3518a14278" providerId="ADAL" clId="{9A23FE46-E91E-434C-9B85-1423346D7913}" dt="2023-10-21T16:18:07.007" v="2784" actId="1076"/>
          <ac:picMkLst>
            <pc:docMk/>
            <pc:sldMk cId="1569417918" sldId="1750"/>
            <ac:picMk id="3" creationId="{3D2680DE-DA0C-DAC5-71D6-77EDBF88261E}"/>
          </ac:picMkLst>
        </pc:picChg>
        <pc:picChg chg="add mod">
          <ac:chgData name="Jesús Pérez Melero" userId="15e5aa37-f5a7-4b5d-b57a-1f3518a14278" providerId="ADAL" clId="{9A23FE46-E91E-434C-9B85-1423346D7913}" dt="2023-10-21T16:17:57.590" v="2779" actId="1076"/>
          <ac:picMkLst>
            <pc:docMk/>
            <pc:sldMk cId="1569417918" sldId="1750"/>
            <ac:picMk id="5" creationId="{17C9CA5E-B7BE-EB64-D191-004624AC2378}"/>
          </ac:picMkLst>
        </pc:picChg>
      </pc:sldChg>
      <pc:sldChg chg="delSp modSp add mod ord">
        <pc:chgData name="Jesús Pérez Melero" userId="15e5aa37-f5a7-4b5d-b57a-1f3518a14278" providerId="ADAL" clId="{9A23FE46-E91E-434C-9B85-1423346D7913}" dt="2023-10-21T16:40:45.045" v="3651" actId="478"/>
        <pc:sldMkLst>
          <pc:docMk/>
          <pc:sldMk cId="4155116742" sldId="1751"/>
        </pc:sldMkLst>
        <pc:spChg chg="del">
          <ac:chgData name="Jesús Pérez Melero" userId="15e5aa37-f5a7-4b5d-b57a-1f3518a14278" providerId="ADAL" clId="{9A23FE46-E91E-434C-9B85-1423346D7913}" dt="2023-10-21T16:40:45.045" v="3651" actId="478"/>
          <ac:spMkLst>
            <pc:docMk/>
            <pc:sldMk cId="4155116742" sldId="1751"/>
            <ac:spMk id="2" creationId="{6119013B-B9DD-C0DE-80D9-35A2930CEEDE}"/>
          </ac:spMkLst>
        </pc:spChg>
        <pc:spChg chg="mod">
          <ac:chgData name="Jesús Pérez Melero" userId="15e5aa37-f5a7-4b5d-b57a-1f3518a14278" providerId="ADAL" clId="{9A23FE46-E91E-434C-9B85-1423346D7913}" dt="2023-10-21T16:30:37.295" v="3353" actId="20577"/>
          <ac:spMkLst>
            <pc:docMk/>
            <pc:sldMk cId="4155116742" sldId="1751"/>
            <ac:spMk id="4" creationId="{83F5FBAF-D45A-EC4D-AF46-0104DBA57C76}"/>
          </ac:spMkLst>
        </pc:spChg>
        <pc:spChg chg="mod">
          <ac:chgData name="Jesús Pérez Melero" userId="15e5aa37-f5a7-4b5d-b57a-1f3518a14278" providerId="ADAL" clId="{9A23FE46-E91E-434C-9B85-1423346D7913}" dt="2023-10-21T16:35:47" v="3647" actId="20577"/>
          <ac:spMkLst>
            <pc:docMk/>
            <pc:sldMk cId="4155116742" sldId="1751"/>
            <ac:spMk id="5" creationId="{00000000-0000-0000-0000-000000000000}"/>
          </ac:spMkLst>
        </pc:spChg>
        <pc:spChg chg="del">
          <ac:chgData name="Jesús Pérez Melero" userId="15e5aa37-f5a7-4b5d-b57a-1f3518a14278" providerId="ADAL" clId="{9A23FE46-E91E-434C-9B85-1423346D7913}" dt="2023-10-21T16:40:45.045" v="3651" actId="478"/>
          <ac:spMkLst>
            <pc:docMk/>
            <pc:sldMk cId="4155116742" sldId="1751"/>
            <ac:spMk id="6" creationId="{F07AB940-B703-CF35-145A-7FC88146DDDB}"/>
          </ac:spMkLst>
        </pc:spChg>
        <pc:spChg chg="mod">
          <ac:chgData name="Jesús Pérez Melero" userId="15e5aa37-f5a7-4b5d-b57a-1f3518a14278" providerId="ADAL" clId="{9A23FE46-E91E-434C-9B85-1423346D7913}" dt="2023-10-21T16:30:42.128" v="3357" actId="20577"/>
          <ac:spMkLst>
            <pc:docMk/>
            <pc:sldMk cId="4155116742" sldId="1751"/>
            <ac:spMk id="15" creationId="{00000000-0000-0000-0000-000000000000}"/>
          </ac:spMkLst>
        </pc:spChg>
      </pc:sldChg>
      <pc:sldChg chg="addSp modSp add mod ord">
        <pc:chgData name="Jesús Pérez Melero" userId="15e5aa37-f5a7-4b5d-b57a-1f3518a14278" providerId="ADAL" clId="{9A23FE46-E91E-434C-9B85-1423346D7913}" dt="2023-10-21T16:20:56.656" v="2924" actId="1076"/>
        <pc:sldMkLst>
          <pc:docMk/>
          <pc:sldMk cId="3139786111" sldId="1752"/>
        </pc:sldMkLst>
        <pc:spChg chg="mod">
          <ac:chgData name="Jesús Pérez Melero" userId="15e5aa37-f5a7-4b5d-b57a-1f3518a14278" providerId="ADAL" clId="{9A23FE46-E91E-434C-9B85-1423346D7913}" dt="2023-10-21T16:20:39.859" v="2921" actId="20577"/>
          <ac:spMkLst>
            <pc:docMk/>
            <pc:sldMk cId="3139786111" sldId="1752"/>
            <ac:spMk id="5" creationId="{00000000-0000-0000-0000-000000000000}"/>
          </ac:spMkLst>
        </pc:spChg>
        <pc:picChg chg="add mod">
          <ac:chgData name="Jesús Pérez Melero" userId="15e5aa37-f5a7-4b5d-b57a-1f3518a14278" providerId="ADAL" clId="{9A23FE46-E91E-434C-9B85-1423346D7913}" dt="2023-10-21T16:20:56.656" v="2924" actId="1076"/>
          <ac:picMkLst>
            <pc:docMk/>
            <pc:sldMk cId="3139786111" sldId="1752"/>
            <ac:picMk id="3" creationId="{CC195CC6-310A-7F31-6336-51BE9D81AC66}"/>
          </ac:picMkLst>
        </pc:picChg>
      </pc:sldChg>
      <pc:sldChg chg="addSp delSp modSp add mod">
        <pc:chgData name="Jesús Pérez Melero" userId="15e5aa37-f5a7-4b5d-b57a-1f3518a14278" providerId="ADAL" clId="{9A23FE46-E91E-434C-9B85-1423346D7913}" dt="2023-10-21T16:22:20.874" v="2947" actId="1076"/>
        <pc:sldMkLst>
          <pc:docMk/>
          <pc:sldMk cId="4020625992" sldId="1753"/>
        </pc:sldMkLst>
        <pc:spChg chg="mod">
          <ac:chgData name="Jesús Pérez Melero" userId="15e5aa37-f5a7-4b5d-b57a-1f3518a14278" providerId="ADAL" clId="{9A23FE46-E91E-434C-9B85-1423346D7913}" dt="2023-10-21T16:22:10.008" v="2941" actId="1076"/>
          <ac:spMkLst>
            <pc:docMk/>
            <pc:sldMk cId="4020625992" sldId="1753"/>
            <ac:spMk id="2" creationId="{6119013B-B9DD-C0DE-80D9-35A2930CEEDE}"/>
          </ac:spMkLst>
        </pc:spChg>
        <pc:spChg chg="del">
          <ac:chgData name="Jesús Pérez Melero" userId="15e5aa37-f5a7-4b5d-b57a-1f3518a14278" providerId="ADAL" clId="{9A23FE46-E91E-434C-9B85-1423346D7913}" dt="2023-10-21T16:21:31.267" v="2928" actId="478"/>
          <ac:spMkLst>
            <pc:docMk/>
            <pc:sldMk cId="4020625992" sldId="1753"/>
            <ac:spMk id="5" creationId="{00000000-0000-0000-0000-000000000000}"/>
          </ac:spMkLst>
        </pc:spChg>
        <pc:spChg chg="del">
          <ac:chgData name="Jesús Pérez Melero" userId="15e5aa37-f5a7-4b5d-b57a-1f3518a14278" providerId="ADAL" clId="{9A23FE46-E91E-434C-9B85-1423346D7913}" dt="2023-10-21T16:22:07.407" v="2940" actId="478"/>
          <ac:spMkLst>
            <pc:docMk/>
            <pc:sldMk cId="4020625992" sldId="1753"/>
            <ac:spMk id="6" creationId="{F07AB940-B703-CF35-145A-7FC88146DDDB}"/>
          </ac:spMkLst>
        </pc:spChg>
        <pc:spChg chg="del">
          <ac:chgData name="Jesús Pérez Melero" userId="15e5aa37-f5a7-4b5d-b57a-1f3518a14278" providerId="ADAL" clId="{9A23FE46-E91E-434C-9B85-1423346D7913}" dt="2023-10-21T16:21:29.226" v="2927" actId="478"/>
          <ac:spMkLst>
            <pc:docMk/>
            <pc:sldMk cId="4020625992" sldId="1753"/>
            <ac:spMk id="15" creationId="{00000000-0000-0000-0000-000000000000}"/>
          </ac:spMkLst>
        </pc:spChg>
        <pc:picChg chg="del">
          <ac:chgData name="Jesús Pérez Melero" userId="15e5aa37-f5a7-4b5d-b57a-1f3518a14278" providerId="ADAL" clId="{9A23FE46-E91E-434C-9B85-1423346D7913}" dt="2023-10-21T16:21:27.038" v="2926" actId="478"/>
          <ac:picMkLst>
            <pc:docMk/>
            <pc:sldMk cId="4020625992" sldId="1753"/>
            <ac:picMk id="3" creationId="{CC195CC6-310A-7F31-6336-51BE9D81AC66}"/>
          </ac:picMkLst>
        </pc:picChg>
        <pc:picChg chg="add mod">
          <ac:chgData name="Jesús Pérez Melero" userId="15e5aa37-f5a7-4b5d-b57a-1f3518a14278" providerId="ADAL" clId="{9A23FE46-E91E-434C-9B85-1423346D7913}" dt="2023-10-21T16:22:20.874" v="2947" actId="1076"/>
          <ac:picMkLst>
            <pc:docMk/>
            <pc:sldMk cId="4020625992" sldId="1753"/>
            <ac:picMk id="7" creationId="{7C6693B7-6748-C565-1599-CC7036EB4F9E}"/>
          </ac:picMkLst>
        </pc:picChg>
      </pc:sldChg>
      <pc:sldChg chg="addSp delSp modSp add mod ord">
        <pc:chgData name="Jesús Pérez Melero" userId="15e5aa37-f5a7-4b5d-b57a-1f3518a14278" providerId="ADAL" clId="{9A23FE46-E91E-434C-9B85-1423346D7913}" dt="2023-10-21T16:42:09.822" v="3652" actId="478"/>
        <pc:sldMkLst>
          <pc:docMk/>
          <pc:sldMk cId="1449544667" sldId="1754"/>
        </pc:sldMkLst>
        <pc:spChg chg="del">
          <ac:chgData name="Jesús Pérez Melero" userId="15e5aa37-f5a7-4b5d-b57a-1f3518a14278" providerId="ADAL" clId="{9A23FE46-E91E-434C-9B85-1423346D7913}" dt="2023-10-21T16:42:09.822" v="3652" actId="478"/>
          <ac:spMkLst>
            <pc:docMk/>
            <pc:sldMk cId="1449544667" sldId="1754"/>
            <ac:spMk id="2" creationId="{6119013B-B9DD-C0DE-80D9-35A2930CEEDE}"/>
          </ac:spMkLst>
        </pc:spChg>
        <pc:spChg chg="mod">
          <ac:chgData name="Jesús Pérez Melero" userId="15e5aa37-f5a7-4b5d-b57a-1f3518a14278" providerId="ADAL" clId="{9A23FE46-E91E-434C-9B85-1423346D7913}" dt="2023-10-21T16:30:01.921" v="3340" actId="20577"/>
          <ac:spMkLst>
            <pc:docMk/>
            <pc:sldMk cId="1449544667" sldId="1754"/>
            <ac:spMk id="4" creationId="{83F5FBAF-D45A-EC4D-AF46-0104DBA57C76}"/>
          </ac:spMkLst>
        </pc:spChg>
        <pc:spChg chg="del">
          <ac:chgData name="Jesús Pérez Melero" userId="15e5aa37-f5a7-4b5d-b57a-1f3518a14278" providerId="ADAL" clId="{9A23FE46-E91E-434C-9B85-1423346D7913}" dt="2023-10-21T16:42:09.822" v="3652" actId="478"/>
          <ac:spMkLst>
            <pc:docMk/>
            <pc:sldMk cId="1449544667" sldId="1754"/>
            <ac:spMk id="6" creationId="{F07AB940-B703-CF35-145A-7FC88146DDDB}"/>
          </ac:spMkLst>
        </pc:spChg>
        <pc:spChg chg="del">
          <ac:chgData name="Jesús Pérez Melero" userId="15e5aa37-f5a7-4b5d-b57a-1f3518a14278" providerId="ADAL" clId="{9A23FE46-E91E-434C-9B85-1423346D7913}" dt="2023-10-21T16:32:44.817" v="3635" actId="478"/>
          <ac:spMkLst>
            <pc:docMk/>
            <pc:sldMk cId="1449544667" sldId="1754"/>
            <ac:spMk id="14" creationId="{F962DE1A-C706-7E49-43C2-A9A7AB1AD6BF}"/>
          </ac:spMkLst>
        </pc:spChg>
        <pc:spChg chg="mod">
          <ac:chgData name="Jesús Pérez Melero" userId="15e5aa37-f5a7-4b5d-b57a-1f3518a14278" providerId="ADAL" clId="{9A23FE46-E91E-434C-9B85-1423346D7913}" dt="2023-10-21T16:30:07.615" v="3344" actId="20577"/>
          <ac:spMkLst>
            <pc:docMk/>
            <pc:sldMk cId="1449544667" sldId="1754"/>
            <ac:spMk id="15" creationId="{00000000-0000-0000-0000-000000000000}"/>
          </ac:spMkLst>
        </pc:spChg>
        <pc:picChg chg="del">
          <ac:chgData name="Jesús Pérez Melero" userId="15e5aa37-f5a7-4b5d-b57a-1f3518a14278" providerId="ADAL" clId="{9A23FE46-E91E-434C-9B85-1423346D7913}" dt="2023-10-21T16:32:41.735" v="3633" actId="478"/>
          <ac:picMkLst>
            <pc:docMk/>
            <pc:sldMk cId="1449544667" sldId="1754"/>
            <ac:picMk id="3" creationId="{3D2680DE-DA0C-DAC5-71D6-77EDBF88261E}"/>
          </ac:picMkLst>
        </pc:picChg>
        <pc:picChg chg="del">
          <ac:chgData name="Jesús Pérez Melero" userId="15e5aa37-f5a7-4b5d-b57a-1f3518a14278" providerId="ADAL" clId="{9A23FE46-E91E-434C-9B85-1423346D7913}" dt="2023-10-21T16:32:43.174" v="3634" actId="478"/>
          <ac:picMkLst>
            <pc:docMk/>
            <pc:sldMk cId="1449544667" sldId="1754"/>
            <ac:picMk id="5" creationId="{17C9CA5E-B7BE-EB64-D191-004624AC2378}"/>
          </ac:picMkLst>
        </pc:picChg>
        <pc:picChg chg="add mod">
          <ac:chgData name="Jesús Pérez Melero" userId="15e5aa37-f5a7-4b5d-b57a-1f3518a14278" providerId="ADAL" clId="{9A23FE46-E91E-434C-9B85-1423346D7913}" dt="2023-10-21T16:40:39.892" v="3650" actId="1076"/>
          <ac:picMkLst>
            <pc:docMk/>
            <pc:sldMk cId="1449544667" sldId="1754"/>
            <ac:picMk id="2050" creationId="{453C2558-4AA8-FB09-B037-3393F7ABD454}"/>
          </ac:picMkLst>
        </pc:picChg>
      </pc:sldChg>
      <pc:sldChg chg="add del">
        <pc:chgData name="Jesús Pérez Melero" userId="15e5aa37-f5a7-4b5d-b57a-1f3518a14278" providerId="ADAL" clId="{9A23FE46-E91E-434C-9B85-1423346D7913}" dt="2023-10-21T16:30:19.710" v="3346"/>
        <pc:sldMkLst>
          <pc:docMk/>
          <pc:sldMk cId="769424021" sldId="1755"/>
        </pc:sldMkLst>
      </pc:sldChg>
      <pc:sldChg chg="addSp delSp modSp add mod">
        <pc:chgData name="Jesús Pérez Melero" userId="15e5aa37-f5a7-4b5d-b57a-1f3518a14278" providerId="ADAL" clId="{9A23FE46-E91E-434C-9B85-1423346D7913}" dt="2023-10-21T17:35:47.786" v="3705" actId="1076"/>
        <pc:sldMkLst>
          <pc:docMk/>
          <pc:sldMk cId="2900850117" sldId="1755"/>
        </pc:sldMkLst>
        <pc:spChg chg="add del mod">
          <ac:chgData name="Jesús Pérez Melero" userId="15e5aa37-f5a7-4b5d-b57a-1f3518a14278" providerId="ADAL" clId="{9A23FE46-E91E-434C-9B85-1423346D7913}" dt="2023-10-21T17:35:31.752" v="3702"/>
          <ac:spMkLst>
            <pc:docMk/>
            <pc:sldMk cId="2900850117" sldId="1755"/>
            <ac:spMk id="2" creationId="{4C639F40-B6E7-B012-D019-3B425E9D958E}"/>
          </ac:spMkLst>
        </pc:spChg>
        <pc:spChg chg="add mod">
          <ac:chgData name="Jesús Pérez Melero" userId="15e5aa37-f5a7-4b5d-b57a-1f3518a14278" providerId="ADAL" clId="{9A23FE46-E91E-434C-9B85-1423346D7913}" dt="2023-10-21T17:35:47.786" v="3705" actId="1076"/>
          <ac:spMkLst>
            <pc:docMk/>
            <pc:sldMk cId="2900850117" sldId="1755"/>
            <ac:spMk id="3" creationId="{AEC7BD16-4488-021D-8B07-0D29E9FA46B7}"/>
          </ac:spMkLst>
        </pc:spChg>
        <pc:spChg chg="mod">
          <ac:chgData name="Jesús Pérez Melero" userId="15e5aa37-f5a7-4b5d-b57a-1f3518a14278" providerId="ADAL" clId="{9A23FE46-E91E-434C-9B85-1423346D7913}" dt="2023-10-21T17:35:00.098" v="3678" actId="20577"/>
          <ac:spMkLst>
            <pc:docMk/>
            <pc:sldMk cId="2900850117" sldId="1755"/>
            <ac:spMk id="15" creationId="{00000000-0000-0000-0000-000000000000}"/>
          </ac:spMkLst>
        </pc:spChg>
        <pc:picChg chg="add mod">
          <ac:chgData name="Jesús Pérez Melero" userId="15e5aa37-f5a7-4b5d-b57a-1f3518a14278" providerId="ADAL" clId="{9A23FE46-E91E-434C-9B85-1423346D7913}" dt="2023-10-21T17:35:03.284" v="3679" actId="1076"/>
          <ac:picMkLst>
            <pc:docMk/>
            <pc:sldMk cId="2900850117" sldId="1755"/>
            <ac:picMk id="1026" creationId="{F3313635-4EC6-F5EB-15AE-D7AFC9BF7BA7}"/>
          </ac:picMkLst>
        </pc:picChg>
        <pc:picChg chg="add del">
          <ac:chgData name="Jesús Pérez Melero" userId="15e5aa37-f5a7-4b5d-b57a-1f3518a14278" providerId="ADAL" clId="{9A23FE46-E91E-434C-9B85-1423346D7913}" dt="2023-10-21T17:35:05.726" v="3682"/>
          <ac:picMkLst>
            <pc:docMk/>
            <pc:sldMk cId="2900850117" sldId="1755"/>
            <ac:picMk id="1028" creationId="{92F6213C-F388-EDF2-4402-A4C8EA4CADCC}"/>
          </ac:picMkLst>
        </pc:picChg>
        <pc:picChg chg="del mod">
          <ac:chgData name="Jesús Pérez Melero" userId="15e5aa37-f5a7-4b5d-b57a-1f3518a14278" providerId="ADAL" clId="{9A23FE46-E91E-434C-9B85-1423346D7913}" dt="2023-10-21T17:34:35.439" v="3655" actId="478"/>
          <ac:picMkLst>
            <pc:docMk/>
            <pc:sldMk cId="2900850117" sldId="1755"/>
            <ac:picMk id="2050" creationId="{453C2558-4AA8-FB09-B037-3393F7ABD454}"/>
          </ac:picMkLst>
        </pc:picChg>
      </pc:sldChg>
    </pc:docChg>
  </pc:docChgLst>
  <pc:docChgLst>
    <pc:chgData name="Jesús Pérez Melero" userId="15e5aa37-f5a7-4b5d-b57a-1f3518a14278" providerId="ADAL" clId="{1107D887-485D-D648-93C1-C4463E0BF32E}"/>
    <pc:docChg chg="undo custSel addSld delSld modSld sldOrd">
      <pc:chgData name="Jesús Pérez Melero" userId="15e5aa37-f5a7-4b5d-b57a-1f3518a14278" providerId="ADAL" clId="{1107D887-485D-D648-93C1-C4463E0BF32E}" dt="2023-10-31T17:56:52.242" v="3023" actId="115"/>
      <pc:docMkLst>
        <pc:docMk/>
      </pc:docMkLst>
      <pc:sldChg chg="add del">
        <pc:chgData name="Jesús Pérez Melero" userId="15e5aa37-f5a7-4b5d-b57a-1f3518a14278" providerId="ADAL" clId="{1107D887-485D-D648-93C1-C4463E0BF32E}" dt="2023-10-22T21:56:11.567" v="2876" actId="2696"/>
        <pc:sldMkLst>
          <pc:docMk/>
          <pc:sldMk cId="401008678" sldId="571"/>
        </pc:sldMkLst>
      </pc:sldChg>
      <pc:sldChg chg="del">
        <pc:chgData name="Jesús Pérez Melero" userId="15e5aa37-f5a7-4b5d-b57a-1f3518a14278" providerId="ADAL" clId="{1107D887-485D-D648-93C1-C4463E0BF32E}" dt="2023-10-22T21:56:09.573" v="2874" actId="2696"/>
        <pc:sldMkLst>
          <pc:docMk/>
          <pc:sldMk cId="831371746" sldId="774"/>
        </pc:sldMkLst>
      </pc:sldChg>
      <pc:sldChg chg="modSp mod">
        <pc:chgData name="Jesús Pérez Melero" userId="15e5aa37-f5a7-4b5d-b57a-1f3518a14278" providerId="ADAL" clId="{1107D887-485D-D648-93C1-C4463E0BF32E}" dt="2023-10-22T21:36:11.061" v="111" actId="20577"/>
        <pc:sldMkLst>
          <pc:docMk/>
          <pc:sldMk cId="653746528" sldId="1652"/>
        </pc:sldMkLst>
        <pc:spChg chg="mod">
          <ac:chgData name="Jesús Pérez Melero" userId="15e5aa37-f5a7-4b5d-b57a-1f3518a14278" providerId="ADAL" clId="{1107D887-485D-D648-93C1-C4463E0BF32E}" dt="2023-10-22T21:36:11.061" v="111" actId="20577"/>
          <ac:spMkLst>
            <pc:docMk/>
            <pc:sldMk cId="653746528" sldId="1652"/>
            <ac:spMk id="2" creationId="{6D6E3BDC-9492-9446-89D0-398BC8914E80}"/>
          </ac:spMkLst>
        </pc:spChg>
      </pc:sldChg>
      <pc:sldChg chg="modSp mod">
        <pc:chgData name="Jesús Pérez Melero" userId="15e5aa37-f5a7-4b5d-b57a-1f3518a14278" providerId="ADAL" clId="{1107D887-485D-D648-93C1-C4463E0BF32E}" dt="2023-10-31T17:56:10.470" v="2986" actId="20577"/>
        <pc:sldMkLst>
          <pc:docMk/>
          <pc:sldMk cId="4029361709" sldId="1702"/>
        </pc:sldMkLst>
        <pc:spChg chg="mod">
          <ac:chgData name="Jesús Pérez Melero" userId="15e5aa37-f5a7-4b5d-b57a-1f3518a14278" providerId="ADAL" clId="{1107D887-485D-D648-93C1-C4463E0BF32E}" dt="2023-10-22T21:34:17.570" v="71" actId="20577"/>
          <ac:spMkLst>
            <pc:docMk/>
            <pc:sldMk cId="4029361709" sldId="1702"/>
            <ac:spMk id="5" creationId="{91AF305A-FC50-6D4A-B813-2A29A06DC7FF}"/>
          </ac:spMkLst>
        </pc:spChg>
        <pc:spChg chg="mod">
          <ac:chgData name="Jesús Pérez Melero" userId="15e5aa37-f5a7-4b5d-b57a-1f3518a14278" providerId="ADAL" clId="{1107D887-485D-D648-93C1-C4463E0BF32E}" dt="2023-10-31T17:56:10.470" v="2986" actId="20577"/>
          <ac:spMkLst>
            <pc:docMk/>
            <pc:sldMk cId="4029361709" sldId="1702"/>
            <ac:spMk id="15" creationId="{00000000-0000-0000-0000-000000000000}"/>
          </ac:spMkLst>
        </pc:spChg>
        <pc:picChg chg="mod">
          <ac:chgData name="Jesús Pérez Melero" userId="15e5aa37-f5a7-4b5d-b57a-1f3518a14278" providerId="ADAL" clId="{1107D887-485D-D648-93C1-C4463E0BF32E}" dt="2023-10-22T21:35:15.728" v="74" actId="14100"/>
          <ac:picMkLst>
            <pc:docMk/>
            <pc:sldMk cId="4029361709" sldId="1702"/>
            <ac:picMk id="4098" creationId="{E86D21B9-8076-78E7-266C-9A7F27678CE0}"/>
          </ac:picMkLst>
        </pc:picChg>
      </pc:sldChg>
      <pc:sldChg chg="modSp mod">
        <pc:chgData name="Jesús Pérez Melero" userId="15e5aa37-f5a7-4b5d-b57a-1f3518a14278" providerId="ADAL" clId="{1107D887-485D-D648-93C1-C4463E0BF32E}" dt="2023-10-22T21:35:54.910" v="102" actId="20577"/>
        <pc:sldMkLst>
          <pc:docMk/>
          <pc:sldMk cId="2663801457" sldId="1703"/>
        </pc:sldMkLst>
        <pc:spChg chg="mod">
          <ac:chgData name="Jesús Pérez Melero" userId="15e5aa37-f5a7-4b5d-b57a-1f3518a14278" providerId="ADAL" clId="{1107D887-485D-D648-93C1-C4463E0BF32E}" dt="2023-10-22T21:35:54.910" v="102" actId="20577"/>
          <ac:spMkLst>
            <pc:docMk/>
            <pc:sldMk cId="2663801457" sldId="1703"/>
            <ac:spMk id="20" creationId="{812F9A18-6022-F042-9D39-503DB8EC11C2}"/>
          </ac:spMkLst>
        </pc:spChg>
      </pc:sldChg>
      <pc:sldChg chg="modSp mod">
        <pc:chgData name="Jesús Pérez Melero" userId="15e5aa37-f5a7-4b5d-b57a-1f3518a14278" providerId="ADAL" clId="{1107D887-485D-D648-93C1-C4463E0BF32E}" dt="2023-10-22T21:37:28.252" v="421" actId="20577"/>
        <pc:sldMkLst>
          <pc:docMk/>
          <pc:sldMk cId="599801092" sldId="1724"/>
        </pc:sldMkLst>
        <pc:spChg chg="mod">
          <ac:chgData name="Jesús Pérez Melero" userId="15e5aa37-f5a7-4b5d-b57a-1f3518a14278" providerId="ADAL" clId="{1107D887-485D-D648-93C1-C4463E0BF32E}" dt="2023-10-22T21:36:16.767" v="120" actId="20577"/>
          <ac:spMkLst>
            <pc:docMk/>
            <pc:sldMk cId="599801092" sldId="1724"/>
            <ac:spMk id="4" creationId="{83F5FBAF-D45A-EC4D-AF46-0104DBA57C76}"/>
          </ac:spMkLst>
        </pc:spChg>
        <pc:spChg chg="mod">
          <ac:chgData name="Jesús Pérez Melero" userId="15e5aa37-f5a7-4b5d-b57a-1f3518a14278" providerId="ADAL" clId="{1107D887-485D-D648-93C1-C4463E0BF32E}" dt="2023-10-22T21:37:28.252" v="421" actId="20577"/>
          <ac:spMkLst>
            <pc:docMk/>
            <pc:sldMk cId="599801092" sldId="1724"/>
            <ac:spMk id="5" creationId="{00000000-0000-0000-0000-000000000000}"/>
          </ac:spMkLst>
        </pc:spChg>
        <pc:spChg chg="mod">
          <ac:chgData name="Jesús Pérez Melero" userId="15e5aa37-f5a7-4b5d-b57a-1f3518a14278" providerId="ADAL" clId="{1107D887-485D-D648-93C1-C4463E0BF32E}" dt="2023-10-22T21:36:22.050" v="147" actId="20577"/>
          <ac:spMkLst>
            <pc:docMk/>
            <pc:sldMk cId="599801092" sldId="1724"/>
            <ac:spMk id="15" creationId="{00000000-0000-0000-0000-000000000000}"/>
          </ac:spMkLst>
        </pc:spChg>
      </pc:sldChg>
      <pc:sldChg chg="del">
        <pc:chgData name="Jesús Pérez Melero" userId="15e5aa37-f5a7-4b5d-b57a-1f3518a14278" providerId="ADAL" clId="{1107D887-485D-D648-93C1-C4463E0BF32E}" dt="2023-10-22T21:55:14.978" v="2814" actId="2696"/>
        <pc:sldMkLst>
          <pc:docMk/>
          <pc:sldMk cId="3290091166" sldId="1726"/>
        </pc:sldMkLst>
      </pc:sldChg>
      <pc:sldChg chg="del">
        <pc:chgData name="Jesús Pérez Melero" userId="15e5aa37-f5a7-4b5d-b57a-1f3518a14278" providerId="ADAL" clId="{1107D887-485D-D648-93C1-C4463E0BF32E}" dt="2023-10-22T21:56:07.590" v="2870" actId="2696"/>
        <pc:sldMkLst>
          <pc:docMk/>
          <pc:sldMk cId="2712901955" sldId="1734"/>
        </pc:sldMkLst>
      </pc:sldChg>
      <pc:sldChg chg="addSp delSp modSp mod">
        <pc:chgData name="Jesús Pérez Melero" userId="15e5aa37-f5a7-4b5d-b57a-1f3518a14278" providerId="ADAL" clId="{1107D887-485D-D648-93C1-C4463E0BF32E}" dt="2023-10-22T21:40:20.109" v="573"/>
        <pc:sldMkLst>
          <pc:docMk/>
          <pc:sldMk cId="468665146" sldId="1735"/>
        </pc:sldMkLst>
        <pc:spChg chg="add mod">
          <ac:chgData name="Jesús Pérez Melero" userId="15e5aa37-f5a7-4b5d-b57a-1f3518a14278" providerId="ADAL" clId="{1107D887-485D-D648-93C1-C4463E0BF32E}" dt="2023-10-22T21:40:20.109" v="573"/>
          <ac:spMkLst>
            <pc:docMk/>
            <pc:sldMk cId="468665146" sldId="1735"/>
            <ac:spMk id="2" creationId="{D26B82A7-AB71-FE39-FD9D-73F422A0EF90}"/>
          </ac:spMkLst>
        </pc:spChg>
        <pc:spChg chg="mod">
          <ac:chgData name="Jesús Pérez Melero" userId="15e5aa37-f5a7-4b5d-b57a-1f3518a14278" providerId="ADAL" clId="{1107D887-485D-D648-93C1-C4463E0BF32E}" dt="2023-10-22T21:38:35.647" v="468" actId="20577"/>
          <ac:spMkLst>
            <pc:docMk/>
            <pc:sldMk cId="468665146" sldId="1735"/>
            <ac:spMk id="4" creationId="{83F5FBAF-D45A-EC4D-AF46-0104DBA57C76}"/>
          </ac:spMkLst>
        </pc:spChg>
        <pc:spChg chg="del">
          <ac:chgData name="Jesús Pérez Melero" userId="15e5aa37-f5a7-4b5d-b57a-1f3518a14278" providerId="ADAL" clId="{1107D887-485D-D648-93C1-C4463E0BF32E}" dt="2023-10-22T21:39:36.862" v="545" actId="478"/>
          <ac:spMkLst>
            <pc:docMk/>
            <pc:sldMk cId="468665146" sldId="1735"/>
            <ac:spMk id="5" creationId="{00000000-0000-0000-0000-000000000000}"/>
          </ac:spMkLst>
        </pc:spChg>
        <pc:spChg chg="mod">
          <ac:chgData name="Jesús Pérez Melero" userId="15e5aa37-f5a7-4b5d-b57a-1f3518a14278" providerId="ADAL" clId="{1107D887-485D-D648-93C1-C4463E0BF32E}" dt="2023-10-22T21:39:32.382" v="544" actId="20577"/>
          <ac:spMkLst>
            <pc:docMk/>
            <pc:sldMk cId="468665146" sldId="1735"/>
            <ac:spMk id="15" creationId="{00000000-0000-0000-0000-000000000000}"/>
          </ac:spMkLst>
        </pc:spChg>
        <pc:picChg chg="add mod">
          <ac:chgData name="Jesús Pérez Melero" userId="15e5aa37-f5a7-4b5d-b57a-1f3518a14278" providerId="ADAL" clId="{1107D887-485D-D648-93C1-C4463E0BF32E}" dt="2023-10-22T21:39:42.192" v="549" actId="1076"/>
          <ac:picMkLst>
            <pc:docMk/>
            <pc:sldMk cId="468665146" sldId="1735"/>
            <ac:picMk id="1026" creationId="{37D76446-9D82-BC27-0B94-6E3C3369AEAE}"/>
          </ac:picMkLst>
        </pc:picChg>
      </pc:sldChg>
      <pc:sldChg chg="del">
        <pc:chgData name="Jesús Pérez Melero" userId="15e5aa37-f5a7-4b5d-b57a-1f3518a14278" providerId="ADAL" clId="{1107D887-485D-D648-93C1-C4463E0BF32E}" dt="2023-10-22T21:49:33.722" v="2112" actId="2696"/>
        <pc:sldMkLst>
          <pc:docMk/>
          <pc:sldMk cId="648803948" sldId="1736"/>
        </pc:sldMkLst>
      </pc:sldChg>
      <pc:sldChg chg="del">
        <pc:chgData name="Jesús Pérez Melero" userId="15e5aa37-f5a7-4b5d-b57a-1f3518a14278" providerId="ADAL" clId="{1107D887-485D-D648-93C1-C4463E0BF32E}" dt="2023-10-22T21:49:34.115" v="2113" actId="2696"/>
        <pc:sldMkLst>
          <pc:docMk/>
          <pc:sldMk cId="1469357755" sldId="1737"/>
        </pc:sldMkLst>
      </pc:sldChg>
      <pc:sldChg chg="modSp mod">
        <pc:chgData name="Jesús Pérez Melero" userId="15e5aa37-f5a7-4b5d-b57a-1f3518a14278" providerId="ADAL" clId="{1107D887-485D-D648-93C1-C4463E0BF32E}" dt="2023-10-22T21:51:18.593" v="2394" actId="20577"/>
        <pc:sldMkLst>
          <pc:docMk/>
          <pc:sldMk cId="3281057947" sldId="1738"/>
        </pc:sldMkLst>
        <pc:spChg chg="mod">
          <ac:chgData name="Jesús Pérez Melero" userId="15e5aa37-f5a7-4b5d-b57a-1f3518a14278" providerId="ADAL" clId="{1107D887-485D-D648-93C1-C4463E0BF32E}" dt="2023-10-22T21:51:18.593" v="2394" actId="20577"/>
          <ac:spMkLst>
            <pc:docMk/>
            <pc:sldMk cId="3281057947" sldId="1738"/>
            <ac:spMk id="2" creationId="{6D6E3BDC-9492-9446-89D0-398BC8914E80}"/>
          </ac:spMkLst>
        </pc:spChg>
      </pc:sldChg>
      <pc:sldChg chg="modSp mod">
        <pc:chgData name="Jesús Pérez Melero" userId="15e5aa37-f5a7-4b5d-b57a-1f3518a14278" providerId="ADAL" clId="{1107D887-485D-D648-93C1-C4463E0BF32E}" dt="2023-10-31T17:56:52.242" v="3023" actId="115"/>
        <pc:sldMkLst>
          <pc:docMk/>
          <pc:sldMk cId="2141668486" sldId="1739"/>
        </pc:sldMkLst>
        <pc:spChg chg="mod">
          <ac:chgData name="Jesús Pérez Melero" userId="15e5aa37-f5a7-4b5d-b57a-1f3518a14278" providerId="ADAL" clId="{1107D887-485D-D648-93C1-C4463E0BF32E}" dt="2023-10-22T21:51:22.388" v="2401" actId="20577"/>
          <ac:spMkLst>
            <pc:docMk/>
            <pc:sldMk cId="2141668486" sldId="1739"/>
            <ac:spMk id="4" creationId="{83F5FBAF-D45A-EC4D-AF46-0104DBA57C76}"/>
          </ac:spMkLst>
        </pc:spChg>
        <pc:spChg chg="mod">
          <ac:chgData name="Jesús Pérez Melero" userId="15e5aa37-f5a7-4b5d-b57a-1f3518a14278" providerId="ADAL" clId="{1107D887-485D-D648-93C1-C4463E0BF32E}" dt="2023-10-31T17:56:52.242" v="3023" actId="115"/>
          <ac:spMkLst>
            <pc:docMk/>
            <pc:sldMk cId="2141668486" sldId="1739"/>
            <ac:spMk id="5" creationId="{00000000-0000-0000-0000-000000000000}"/>
          </ac:spMkLst>
        </pc:spChg>
        <pc:spChg chg="mod">
          <ac:chgData name="Jesús Pérez Melero" userId="15e5aa37-f5a7-4b5d-b57a-1f3518a14278" providerId="ADAL" clId="{1107D887-485D-D648-93C1-C4463E0BF32E}" dt="2023-10-22T21:51:42.425" v="2437" actId="207"/>
          <ac:spMkLst>
            <pc:docMk/>
            <pc:sldMk cId="2141668486" sldId="1739"/>
            <ac:spMk id="15" creationId="{00000000-0000-0000-0000-000000000000}"/>
          </ac:spMkLst>
        </pc:spChg>
      </pc:sldChg>
      <pc:sldChg chg="del">
        <pc:chgData name="Jesús Pérez Melero" userId="15e5aa37-f5a7-4b5d-b57a-1f3518a14278" providerId="ADAL" clId="{1107D887-485D-D648-93C1-C4463E0BF32E}" dt="2023-10-22T21:55:05.776" v="2809" actId="2696"/>
        <pc:sldMkLst>
          <pc:docMk/>
          <pc:sldMk cId="1460524429" sldId="1740"/>
        </pc:sldMkLst>
      </pc:sldChg>
      <pc:sldChg chg="del">
        <pc:chgData name="Jesús Pérez Melero" userId="15e5aa37-f5a7-4b5d-b57a-1f3518a14278" providerId="ADAL" clId="{1107D887-485D-D648-93C1-C4463E0BF32E}" dt="2023-10-22T21:55:06.149" v="2810" actId="2696"/>
        <pc:sldMkLst>
          <pc:docMk/>
          <pc:sldMk cId="3451558350" sldId="1741"/>
        </pc:sldMkLst>
      </pc:sldChg>
      <pc:sldChg chg="del">
        <pc:chgData name="Jesús Pérez Melero" userId="15e5aa37-f5a7-4b5d-b57a-1f3518a14278" providerId="ADAL" clId="{1107D887-485D-D648-93C1-C4463E0BF32E}" dt="2023-10-22T21:55:06.656" v="2811" actId="2696"/>
        <pc:sldMkLst>
          <pc:docMk/>
          <pc:sldMk cId="1455749932" sldId="1742"/>
        </pc:sldMkLst>
      </pc:sldChg>
      <pc:sldChg chg="del">
        <pc:chgData name="Jesús Pérez Melero" userId="15e5aa37-f5a7-4b5d-b57a-1f3518a14278" providerId="ADAL" clId="{1107D887-485D-D648-93C1-C4463E0BF32E}" dt="2023-10-22T21:55:07.234" v="2812" actId="2696"/>
        <pc:sldMkLst>
          <pc:docMk/>
          <pc:sldMk cId="3238604546" sldId="1743"/>
        </pc:sldMkLst>
      </pc:sldChg>
      <pc:sldChg chg="del">
        <pc:chgData name="Jesús Pérez Melero" userId="15e5aa37-f5a7-4b5d-b57a-1f3518a14278" providerId="ADAL" clId="{1107D887-485D-D648-93C1-C4463E0BF32E}" dt="2023-10-22T21:55:08.041" v="2813" actId="2696"/>
        <pc:sldMkLst>
          <pc:docMk/>
          <pc:sldMk cId="1092281118" sldId="1744"/>
        </pc:sldMkLst>
      </pc:sldChg>
      <pc:sldChg chg="del">
        <pc:chgData name="Jesús Pérez Melero" userId="15e5aa37-f5a7-4b5d-b57a-1f3518a14278" providerId="ADAL" clId="{1107D887-485D-D648-93C1-C4463E0BF32E}" dt="2023-10-22T21:56:02.818" v="2862" actId="2696"/>
        <pc:sldMkLst>
          <pc:docMk/>
          <pc:sldMk cId="319987518" sldId="1745"/>
        </pc:sldMkLst>
      </pc:sldChg>
      <pc:sldChg chg="del">
        <pc:chgData name="Jesús Pérez Melero" userId="15e5aa37-f5a7-4b5d-b57a-1f3518a14278" providerId="ADAL" clId="{1107D887-485D-D648-93C1-C4463E0BF32E}" dt="2023-10-22T21:56:03.114" v="2863" actId="2696"/>
        <pc:sldMkLst>
          <pc:docMk/>
          <pc:sldMk cId="3355844695" sldId="1746"/>
        </pc:sldMkLst>
      </pc:sldChg>
      <pc:sldChg chg="del">
        <pc:chgData name="Jesús Pérez Melero" userId="15e5aa37-f5a7-4b5d-b57a-1f3518a14278" providerId="ADAL" clId="{1107D887-485D-D648-93C1-C4463E0BF32E}" dt="2023-10-22T21:56:03.375" v="2864" actId="2696"/>
        <pc:sldMkLst>
          <pc:docMk/>
          <pc:sldMk cId="3984179298" sldId="1747"/>
        </pc:sldMkLst>
      </pc:sldChg>
      <pc:sldChg chg="del">
        <pc:chgData name="Jesús Pérez Melero" userId="15e5aa37-f5a7-4b5d-b57a-1f3518a14278" providerId="ADAL" clId="{1107D887-485D-D648-93C1-C4463E0BF32E}" dt="2023-10-22T21:56:03.703" v="2865" actId="2696"/>
        <pc:sldMkLst>
          <pc:docMk/>
          <pc:sldMk cId="2485756415" sldId="1748"/>
        </pc:sldMkLst>
      </pc:sldChg>
      <pc:sldChg chg="del">
        <pc:chgData name="Jesús Pérez Melero" userId="15e5aa37-f5a7-4b5d-b57a-1f3518a14278" providerId="ADAL" clId="{1107D887-485D-D648-93C1-C4463E0BF32E}" dt="2023-10-22T21:56:04.038" v="2866" actId="2696"/>
        <pc:sldMkLst>
          <pc:docMk/>
          <pc:sldMk cId="538366384" sldId="1749"/>
        </pc:sldMkLst>
      </pc:sldChg>
      <pc:sldChg chg="del">
        <pc:chgData name="Jesús Pérez Melero" userId="15e5aa37-f5a7-4b5d-b57a-1f3518a14278" providerId="ADAL" clId="{1107D887-485D-D648-93C1-C4463E0BF32E}" dt="2023-10-22T21:56:04.347" v="2867" actId="2696"/>
        <pc:sldMkLst>
          <pc:docMk/>
          <pc:sldMk cId="1569417918" sldId="1750"/>
        </pc:sldMkLst>
      </pc:sldChg>
      <pc:sldChg chg="del">
        <pc:chgData name="Jesús Pérez Melero" userId="15e5aa37-f5a7-4b5d-b57a-1f3518a14278" providerId="ADAL" clId="{1107D887-485D-D648-93C1-C4463E0BF32E}" dt="2023-10-22T21:56:08.091" v="2871" actId="2696"/>
        <pc:sldMkLst>
          <pc:docMk/>
          <pc:sldMk cId="4155116742" sldId="1751"/>
        </pc:sldMkLst>
      </pc:sldChg>
      <pc:sldChg chg="del">
        <pc:chgData name="Jesús Pérez Melero" userId="15e5aa37-f5a7-4b5d-b57a-1f3518a14278" providerId="ADAL" clId="{1107D887-485D-D648-93C1-C4463E0BF32E}" dt="2023-10-22T21:56:04.646" v="2868" actId="2696"/>
        <pc:sldMkLst>
          <pc:docMk/>
          <pc:sldMk cId="3139786111" sldId="1752"/>
        </pc:sldMkLst>
      </pc:sldChg>
      <pc:sldChg chg="del">
        <pc:chgData name="Jesús Pérez Melero" userId="15e5aa37-f5a7-4b5d-b57a-1f3518a14278" providerId="ADAL" clId="{1107D887-485D-D648-93C1-C4463E0BF32E}" dt="2023-10-22T21:56:04.947" v="2869" actId="2696"/>
        <pc:sldMkLst>
          <pc:docMk/>
          <pc:sldMk cId="4020625992" sldId="1753"/>
        </pc:sldMkLst>
      </pc:sldChg>
      <pc:sldChg chg="del">
        <pc:chgData name="Jesús Pérez Melero" userId="15e5aa37-f5a7-4b5d-b57a-1f3518a14278" providerId="ADAL" clId="{1107D887-485D-D648-93C1-C4463E0BF32E}" dt="2023-10-22T21:56:08.565" v="2872" actId="2696"/>
        <pc:sldMkLst>
          <pc:docMk/>
          <pc:sldMk cId="1449544667" sldId="1754"/>
        </pc:sldMkLst>
      </pc:sldChg>
      <pc:sldChg chg="del">
        <pc:chgData name="Jesús Pérez Melero" userId="15e5aa37-f5a7-4b5d-b57a-1f3518a14278" providerId="ADAL" clId="{1107D887-485D-D648-93C1-C4463E0BF32E}" dt="2023-10-22T21:56:09.137" v="2873" actId="2696"/>
        <pc:sldMkLst>
          <pc:docMk/>
          <pc:sldMk cId="2900850117" sldId="1755"/>
        </pc:sldMkLst>
      </pc:sldChg>
      <pc:sldChg chg="modSp add mod ord">
        <pc:chgData name="Jesús Pérez Melero" userId="15e5aa37-f5a7-4b5d-b57a-1f3518a14278" providerId="ADAL" clId="{1107D887-485D-D648-93C1-C4463E0BF32E}" dt="2023-10-22T21:38:25.198" v="440" actId="20577"/>
        <pc:sldMkLst>
          <pc:docMk/>
          <pc:sldMk cId="2652136524" sldId="1756"/>
        </pc:sldMkLst>
        <pc:spChg chg="mod">
          <ac:chgData name="Jesús Pérez Melero" userId="15e5aa37-f5a7-4b5d-b57a-1f3518a14278" providerId="ADAL" clId="{1107D887-485D-D648-93C1-C4463E0BF32E}" dt="2023-10-22T21:38:25.198" v="440" actId="20577"/>
          <ac:spMkLst>
            <pc:docMk/>
            <pc:sldMk cId="2652136524" sldId="1756"/>
            <ac:spMk id="2" creationId="{6D6E3BDC-9492-9446-89D0-398BC8914E80}"/>
          </ac:spMkLst>
        </pc:spChg>
      </pc:sldChg>
      <pc:sldChg chg="modSp add mod ord">
        <pc:chgData name="Jesús Pérez Melero" userId="15e5aa37-f5a7-4b5d-b57a-1f3518a14278" providerId="ADAL" clId="{1107D887-485D-D648-93C1-C4463E0BF32E}" dt="2023-10-22T21:45:56.612" v="1406" actId="20577"/>
        <pc:sldMkLst>
          <pc:docMk/>
          <pc:sldMk cId="3345744305" sldId="1757"/>
        </pc:sldMkLst>
        <pc:spChg chg="mod">
          <ac:chgData name="Jesús Pérez Melero" userId="15e5aa37-f5a7-4b5d-b57a-1f3518a14278" providerId="ADAL" clId="{1107D887-485D-D648-93C1-C4463E0BF32E}" dt="2023-10-22T21:40:45.849" v="576"/>
          <ac:spMkLst>
            <pc:docMk/>
            <pc:sldMk cId="3345744305" sldId="1757"/>
            <ac:spMk id="4" creationId="{83F5FBAF-D45A-EC4D-AF46-0104DBA57C76}"/>
          </ac:spMkLst>
        </pc:spChg>
        <pc:spChg chg="mod">
          <ac:chgData name="Jesús Pérez Melero" userId="15e5aa37-f5a7-4b5d-b57a-1f3518a14278" providerId="ADAL" clId="{1107D887-485D-D648-93C1-C4463E0BF32E}" dt="2023-10-22T21:45:56.612" v="1406" actId="20577"/>
          <ac:spMkLst>
            <pc:docMk/>
            <pc:sldMk cId="3345744305" sldId="1757"/>
            <ac:spMk id="5" creationId="{00000000-0000-0000-0000-000000000000}"/>
          </ac:spMkLst>
        </pc:spChg>
        <pc:spChg chg="mod">
          <ac:chgData name="Jesús Pérez Melero" userId="15e5aa37-f5a7-4b5d-b57a-1f3518a14278" providerId="ADAL" clId="{1107D887-485D-D648-93C1-C4463E0BF32E}" dt="2023-10-22T21:45:03.328" v="1161" actId="20577"/>
          <ac:spMkLst>
            <pc:docMk/>
            <pc:sldMk cId="3345744305" sldId="1757"/>
            <ac:spMk id="15" creationId="{00000000-0000-0000-0000-000000000000}"/>
          </ac:spMkLst>
        </pc:spChg>
      </pc:sldChg>
      <pc:sldChg chg="modSp add del mod ord">
        <pc:chgData name="Jesús Pérez Melero" userId="15e5aa37-f5a7-4b5d-b57a-1f3518a14278" providerId="ADAL" clId="{1107D887-485D-D648-93C1-C4463E0BF32E}" dt="2023-10-22T22:04:53.202" v="2974" actId="2696"/>
        <pc:sldMkLst>
          <pc:docMk/>
          <pc:sldMk cId="395083058" sldId="1758"/>
        </pc:sldMkLst>
        <pc:spChg chg="mod">
          <ac:chgData name="Jesús Pérez Melero" userId="15e5aa37-f5a7-4b5d-b57a-1f3518a14278" providerId="ADAL" clId="{1107D887-485D-D648-93C1-C4463E0BF32E}" dt="2023-10-22T21:44:29.052" v="1143" actId="20577"/>
          <ac:spMkLst>
            <pc:docMk/>
            <pc:sldMk cId="395083058" sldId="1758"/>
            <ac:spMk id="5" creationId="{00000000-0000-0000-0000-000000000000}"/>
          </ac:spMkLst>
        </pc:spChg>
        <pc:spChg chg="mod">
          <ac:chgData name="Jesús Pérez Melero" userId="15e5aa37-f5a7-4b5d-b57a-1f3518a14278" providerId="ADAL" clId="{1107D887-485D-D648-93C1-C4463E0BF32E}" dt="2023-10-22T21:46:20.712" v="1473"/>
          <ac:spMkLst>
            <pc:docMk/>
            <pc:sldMk cId="395083058" sldId="1758"/>
            <ac:spMk id="15" creationId="{00000000-0000-0000-0000-000000000000}"/>
          </ac:spMkLst>
        </pc:spChg>
      </pc:sldChg>
      <pc:sldChg chg="modSp add mod">
        <pc:chgData name="Jesús Pérez Melero" userId="15e5aa37-f5a7-4b5d-b57a-1f3518a14278" providerId="ADAL" clId="{1107D887-485D-D648-93C1-C4463E0BF32E}" dt="2023-10-22T21:46:16.208" v="1472" actId="20577"/>
        <pc:sldMkLst>
          <pc:docMk/>
          <pc:sldMk cId="2014245011" sldId="1759"/>
        </pc:sldMkLst>
        <pc:spChg chg="mod">
          <ac:chgData name="Jesús Pérez Melero" userId="15e5aa37-f5a7-4b5d-b57a-1f3518a14278" providerId="ADAL" clId="{1107D887-485D-D648-93C1-C4463E0BF32E}" dt="2023-10-22T21:46:16.208" v="1472" actId="20577"/>
          <ac:spMkLst>
            <pc:docMk/>
            <pc:sldMk cId="2014245011" sldId="1759"/>
            <ac:spMk id="15" creationId="{00000000-0000-0000-0000-000000000000}"/>
          </ac:spMkLst>
        </pc:spChg>
      </pc:sldChg>
      <pc:sldChg chg="modSp add mod">
        <pc:chgData name="Jesús Pérez Melero" userId="15e5aa37-f5a7-4b5d-b57a-1f3518a14278" providerId="ADAL" clId="{1107D887-485D-D648-93C1-C4463E0BF32E}" dt="2023-10-22T21:55:53.970" v="2861" actId="1076"/>
        <pc:sldMkLst>
          <pc:docMk/>
          <pc:sldMk cId="2488094626" sldId="1760"/>
        </pc:sldMkLst>
        <pc:spChg chg="mod">
          <ac:chgData name="Jesús Pérez Melero" userId="15e5aa37-f5a7-4b5d-b57a-1f3518a14278" providerId="ADAL" clId="{1107D887-485D-D648-93C1-C4463E0BF32E}" dt="2023-10-22T21:55:53.970" v="2861" actId="1076"/>
          <ac:spMkLst>
            <pc:docMk/>
            <pc:sldMk cId="2488094626" sldId="1760"/>
            <ac:spMk id="5" creationId="{00000000-0000-0000-0000-000000000000}"/>
          </ac:spMkLst>
        </pc:spChg>
        <pc:spChg chg="mod">
          <ac:chgData name="Jesús Pérez Melero" userId="15e5aa37-f5a7-4b5d-b57a-1f3518a14278" providerId="ADAL" clId="{1107D887-485D-D648-93C1-C4463E0BF32E}" dt="2023-10-22T21:55:28.687" v="2815" actId="1076"/>
          <ac:spMkLst>
            <pc:docMk/>
            <pc:sldMk cId="2488094626" sldId="1760"/>
            <ac:spMk id="15" creationId="{00000000-0000-0000-0000-000000000000}"/>
          </ac:spMkLst>
        </pc:spChg>
      </pc:sldChg>
      <pc:sldChg chg="modSp add mod ord">
        <pc:chgData name="Jesús Pérez Melero" userId="15e5aa37-f5a7-4b5d-b57a-1f3518a14278" providerId="ADAL" clId="{1107D887-485D-D648-93C1-C4463E0BF32E}" dt="2023-10-22T21:57:10.857" v="2973" actId="403"/>
        <pc:sldMkLst>
          <pc:docMk/>
          <pc:sldMk cId="2666226217" sldId="1761"/>
        </pc:sldMkLst>
        <pc:spChg chg="mod">
          <ac:chgData name="Jesús Pérez Melero" userId="15e5aa37-f5a7-4b5d-b57a-1f3518a14278" providerId="ADAL" clId="{1107D887-485D-D648-93C1-C4463E0BF32E}" dt="2023-10-22T21:57:10.857" v="2973" actId="403"/>
          <ac:spMkLst>
            <pc:docMk/>
            <pc:sldMk cId="2666226217" sldId="1761"/>
            <ac:spMk id="5" creationId="{00000000-0000-0000-0000-000000000000}"/>
          </ac:spMkLst>
        </pc:spChg>
        <pc:spChg chg="mod">
          <ac:chgData name="Jesús Pérez Melero" userId="15e5aa37-f5a7-4b5d-b57a-1f3518a14278" providerId="ADAL" clId="{1107D887-485D-D648-93C1-C4463E0BF32E}" dt="2023-10-22T21:49:48.130" v="2140" actId="20577"/>
          <ac:spMkLst>
            <pc:docMk/>
            <pc:sldMk cId="2666226217" sldId="1761"/>
            <ac:spMk id="15" creationId="{00000000-0000-0000-0000-000000000000}"/>
          </ac:spMkLst>
        </pc:spChg>
      </pc:sldChg>
      <pc:sldChg chg="addSp delSp modSp add mod">
        <pc:chgData name="Jesús Pérez Melero" userId="15e5aa37-f5a7-4b5d-b57a-1f3518a14278" providerId="ADAL" clId="{1107D887-485D-D648-93C1-C4463E0BF32E}" dt="2023-10-22T21:54:51.354" v="2808" actId="1076"/>
        <pc:sldMkLst>
          <pc:docMk/>
          <pc:sldMk cId="3770477482" sldId="1762"/>
        </pc:sldMkLst>
        <pc:spChg chg="del">
          <ac:chgData name="Jesús Pérez Melero" userId="15e5aa37-f5a7-4b5d-b57a-1f3518a14278" providerId="ADAL" clId="{1107D887-485D-D648-93C1-C4463E0BF32E}" dt="2023-10-22T21:54:21.814" v="2797" actId="478"/>
          <ac:spMkLst>
            <pc:docMk/>
            <pc:sldMk cId="3770477482" sldId="1762"/>
            <ac:spMk id="5" creationId="{00000000-0000-0000-0000-000000000000}"/>
          </ac:spMkLst>
        </pc:spChg>
        <pc:spChg chg="mod">
          <ac:chgData name="Jesús Pérez Melero" userId="15e5aa37-f5a7-4b5d-b57a-1f3518a14278" providerId="ADAL" clId="{1107D887-485D-D648-93C1-C4463E0BF32E}" dt="2023-10-22T21:54:19.696" v="2796" actId="20577"/>
          <ac:spMkLst>
            <pc:docMk/>
            <pc:sldMk cId="3770477482" sldId="1762"/>
            <ac:spMk id="15" creationId="{00000000-0000-0000-0000-000000000000}"/>
          </ac:spMkLst>
        </pc:spChg>
        <pc:graphicFrameChg chg="add del mod modGraphic">
          <ac:chgData name="Jesús Pérez Melero" userId="15e5aa37-f5a7-4b5d-b57a-1f3518a14278" providerId="ADAL" clId="{1107D887-485D-D648-93C1-C4463E0BF32E}" dt="2023-10-22T21:54:27.958" v="2801"/>
          <ac:graphicFrameMkLst>
            <pc:docMk/>
            <pc:sldMk cId="3770477482" sldId="1762"/>
            <ac:graphicFrameMk id="2" creationId="{28CD96CE-850D-4380-039D-CAC296540EBF}"/>
          </ac:graphicFrameMkLst>
        </pc:graphicFrameChg>
        <pc:graphicFrameChg chg="add mod modGraphic">
          <ac:chgData name="Jesús Pérez Melero" userId="15e5aa37-f5a7-4b5d-b57a-1f3518a14278" providerId="ADAL" clId="{1107D887-485D-D648-93C1-C4463E0BF32E}" dt="2023-10-22T21:54:51.354" v="2808" actId="1076"/>
          <ac:graphicFrameMkLst>
            <pc:docMk/>
            <pc:sldMk cId="3770477482" sldId="1762"/>
            <ac:graphicFrameMk id="3" creationId="{2CF8C4D1-8FC1-62D3-0BF5-462D95B46766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B89885F8-C355-2147-8318-7333A42313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E299E58-787B-5D4C-92EA-8D7E3606DD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BB9537-7435-F74F-B373-A022309B6EFF}" type="datetimeFigureOut">
              <a:rPr lang="es-ES" smtClean="0"/>
              <a:t>31/10/23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51D625A-6129-F448-B224-0F64E7A194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7F683DC-E193-E54E-95A9-80E5B881A0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BBADE-8039-BC41-8198-B12D6DA6C1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88600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27185-10FB-4A57-B3F0-45136A811A24}" type="datetimeFigureOut">
              <a:rPr lang="uk-UA" smtClean="0"/>
              <a:t>31.10.23</a:t>
            </a:fld>
            <a:endParaRPr lang="uk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C3A12-1E0F-412B-B376-8089A55D946C}" type="slidenum">
              <a:rPr lang="uk-UA" smtClean="0"/>
              <a:t>‹Nº›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67216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7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37" algn="l" defTabSz="91427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72" algn="l" defTabSz="91427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08" algn="l" defTabSz="91427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43" algn="l" defTabSz="91427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80" algn="l" defTabSz="91427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15" algn="l" defTabSz="91427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52" algn="l" defTabSz="91427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87" algn="l" defTabSz="91427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C3A12-1E0F-412B-B376-8089A55D946C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36724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C3A12-1E0F-412B-B376-8089A55D946C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077053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C3A12-1E0F-412B-B376-8089A55D946C}" type="slidenum">
              <a:rPr lang="uk-UA" smtClean="0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384160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C3A12-1E0F-412B-B376-8089A55D946C}" type="slidenum">
              <a:rPr lang="uk-UA" smtClean="0"/>
              <a:t>12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824234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C3A12-1E0F-412B-B376-8089A55D946C}" type="slidenum">
              <a:rPr lang="uk-UA" smtClean="0"/>
              <a:t>13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00673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C3A12-1E0F-412B-B376-8089A55D946C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09989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C3A12-1E0F-412B-B376-8089A55D946C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3207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C3A12-1E0F-412B-B376-8089A55D946C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76821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C3A12-1E0F-412B-B376-8089A55D946C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60092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C3A12-1E0F-412B-B376-8089A55D946C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17739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C3A12-1E0F-412B-B376-8089A55D946C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83123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C3A12-1E0F-412B-B376-8089A55D946C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76004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C3A12-1E0F-412B-B376-8089A55D946C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0620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97CCC9CC-70A5-444C-B1CB-18D946F89FFE}"/>
              </a:ext>
            </a:extLst>
          </p:cNvPr>
          <p:cNvSpPr/>
          <p:nvPr userDrawn="1"/>
        </p:nvSpPr>
        <p:spPr>
          <a:xfrm>
            <a:off x="0" y="0"/>
            <a:ext cx="18288000" cy="10286999"/>
          </a:xfrm>
          <a:prstGeom prst="rect">
            <a:avLst/>
          </a:prstGeom>
          <a:solidFill>
            <a:srgbClr val="0098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3" rIns="91428" bIns="45713" rtlCol="0" anchor="ctr"/>
          <a:lstStyle/>
          <a:p>
            <a:pPr algn="ctr"/>
            <a:endParaRPr lang="uk-UA" sz="89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8753632F-DF56-5347-BFC1-BF7EF8797F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8114" y="1529443"/>
            <a:ext cx="15773400" cy="4604657"/>
          </a:xfrm>
          <a:prstGeom prst="rect">
            <a:avLst/>
          </a:prstGeom>
        </p:spPr>
        <p:txBody>
          <a:bodyPr/>
          <a:lstStyle>
            <a:lvl1pPr>
              <a:lnSpc>
                <a:spcPts val="11000"/>
              </a:lnSpc>
              <a:defRPr sz="12500" b="1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TÍTULO DEL PATRÓN CAMBIAR COLOR</a:t>
            </a:r>
            <a:endParaRPr lang="es-ES_tradnl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B6371C3-DED4-F94E-B2E3-602BF2FD33E7}"/>
              </a:ext>
            </a:extLst>
          </p:cNvPr>
          <p:cNvSpPr/>
          <p:nvPr userDrawn="1"/>
        </p:nvSpPr>
        <p:spPr>
          <a:xfrm>
            <a:off x="0" y="0"/>
            <a:ext cx="18516600" cy="9639300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/>
            <a:endParaRPr lang="es-ES_tradnl" sz="3200" dirty="0" err="1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9633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97CCC9CC-70A5-444C-B1CB-18D946F89FFE}"/>
              </a:ext>
            </a:extLst>
          </p:cNvPr>
          <p:cNvSpPr/>
          <p:nvPr userDrawn="1"/>
        </p:nvSpPr>
        <p:spPr>
          <a:xfrm>
            <a:off x="0" y="0"/>
            <a:ext cx="18288000" cy="10286999"/>
          </a:xfrm>
          <a:prstGeom prst="rect">
            <a:avLst/>
          </a:prstGeom>
          <a:gradFill>
            <a:gsLst>
              <a:gs pos="0">
                <a:srgbClr val="0098CD"/>
              </a:gs>
              <a:gs pos="100000">
                <a:srgbClr val="006C8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3" rIns="91428" bIns="45713" rtlCol="0" anchor="ctr"/>
          <a:lstStyle/>
          <a:p>
            <a:pPr algn="ctr"/>
            <a:endParaRPr lang="uk-UA" sz="89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8753632F-DF56-5347-BFC1-BF7EF8797F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8114" y="1529443"/>
            <a:ext cx="15773400" cy="4604657"/>
          </a:xfrm>
          <a:prstGeom prst="rect">
            <a:avLst/>
          </a:prstGeom>
        </p:spPr>
        <p:txBody>
          <a:bodyPr/>
          <a:lstStyle>
            <a:lvl1pPr>
              <a:lnSpc>
                <a:spcPts val="11000"/>
              </a:lnSpc>
              <a:defRPr sz="12500" b="1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TÍTULO DEL PATRÓN CAMBIAR COLOR</a:t>
            </a:r>
            <a:endParaRPr lang="es-ES_tradnl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B6371C3-DED4-F94E-B2E3-602BF2FD33E7}"/>
              </a:ext>
            </a:extLst>
          </p:cNvPr>
          <p:cNvSpPr/>
          <p:nvPr userDrawn="1"/>
        </p:nvSpPr>
        <p:spPr>
          <a:xfrm>
            <a:off x="0" y="0"/>
            <a:ext cx="18516600" cy="9639300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/>
            <a:endParaRPr lang="es-ES_tradnl" sz="3200" dirty="0" err="1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726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A4EFD-BE8C-EC4F-A7E4-2C411EA598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502418"/>
            <a:ext cx="12956346" cy="827507"/>
          </a:xfrm>
          <a:prstGeom prst="rect">
            <a:avLst/>
          </a:prstGeom>
          <a:gradFill>
            <a:gsLst>
              <a:gs pos="0">
                <a:srgbClr val="006C8F"/>
              </a:gs>
              <a:gs pos="100000">
                <a:srgbClr val="0098CD"/>
              </a:gs>
            </a:gsLst>
            <a:lin ang="3000000" scaled="0"/>
          </a:gradFill>
        </p:spPr>
        <p:txBody>
          <a:bodyPr wrap="square" lIns="827999" tIns="108000" rIns="827999" bIns="108000" anchor="ctr" anchorCtr="0">
            <a:sp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/>
              <a:t>HAGA CLIC PARA MODIFICAR ESTILO</a:t>
            </a:r>
            <a:endParaRPr lang="es-ES_tradnl" dirty="0"/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EFC005D5-348D-7548-8537-3AA8A24711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829362" y="9558461"/>
            <a:ext cx="2715859" cy="461651"/>
          </a:xfrm>
          <a:prstGeom prst="rect">
            <a:avLst/>
          </a:prstGeom>
          <a:noFill/>
        </p:spPr>
        <p:txBody>
          <a:bodyPr wrap="square" lIns="91428" tIns="45713" rIns="91428" bIns="45713" rtlCol="0">
            <a:spAutoFit/>
          </a:bodyPr>
          <a:lstStyle>
            <a:lvl1pPr>
              <a:defRPr lang="uk-UA" sz="24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37D409AB-2201-4E18-8A34-C31753AD9B06}" type="slidenum">
              <a:rPr lang="es-ES_tradnl" smtClean="0"/>
              <a:pPr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859989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A4EFD-BE8C-EC4F-A7E4-2C411EA598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502418"/>
            <a:ext cx="12956346" cy="827507"/>
          </a:xfrm>
          <a:prstGeom prst="rect">
            <a:avLst/>
          </a:prstGeom>
          <a:gradFill>
            <a:gsLst>
              <a:gs pos="0">
                <a:srgbClr val="006C8F"/>
              </a:gs>
              <a:gs pos="100000">
                <a:srgbClr val="0098CD"/>
              </a:gs>
            </a:gsLst>
            <a:lin ang="3000000" scaled="0"/>
          </a:gradFill>
        </p:spPr>
        <p:txBody>
          <a:bodyPr wrap="square" lIns="827999" tIns="108000" rIns="827999" bIns="108000" anchor="ctr" anchorCtr="0">
            <a:sp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/>
              <a:t>HAGA CLIC PARA MODIFICAR ESTILO</a:t>
            </a:r>
            <a:endParaRPr lang="es-ES_tradnl" dirty="0"/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EFC005D5-348D-7548-8537-3AA8A24711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829362" y="9558461"/>
            <a:ext cx="2715859" cy="461651"/>
          </a:xfrm>
          <a:prstGeom prst="rect">
            <a:avLst/>
          </a:prstGeom>
          <a:noFill/>
        </p:spPr>
        <p:txBody>
          <a:bodyPr wrap="square" lIns="91428" tIns="45713" rIns="91428" bIns="45713" rtlCol="0">
            <a:spAutoFit/>
          </a:bodyPr>
          <a:lstStyle>
            <a:lvl1pPr>
              <a:defRPr lang="uk-UA" sz="24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37D409AB-2201-4E18-8A34-C31753AD9B06}" type="slidenum">
              <a:rPr lang="es-ES_tradnl" smtClean="0"/>
              <a:pPr/>
              <a:t>‹Nº›</a:t>
            </a:fld>
            <a:endParaRPr lang="es-ES_tradnl" dirty="0"/>
          </a:p>
        </p:txBody>
      </p:sp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EA1F4FD5-77E4-B74D-8471-0F069C1A8B1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286000" y="2404872"/>
            <a:ext cx="1828800" cy="1828800"/>
          </a:xfrm>
          <a:prstGeom prst="rect">
            <a:avLst/>
          </a:prstGeom>
        </p:spPr>
        <p:txBody>
          <a:bodyPr lIns="91428" tIns="45713" rIns="91428" bIns="45713"/>
          <a:lstStyle>
            <a:lvl1pPr>
              <a:defRPr sz="2000"/>
            </a:lvl1pPr>
          </a:lstStyle>
          <a:p>
            <a:endParaRPr lang="es-ES_tradnl" noProof="0"/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A20104C3-24AA-774A-A8F6-808403CC2B1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286000" y="4233672"/>
            <a:ext cx="1828800" cy="1828800"/>
          </a:xfrm>
          <a:prstGeom prst="rect">
            <a:avLst/>
          </a:prstGeom>
        </p:spPr>
        <p:txBody>
          <a:bodyPr lIns="91428" tIns="45713" rIns="91428" bIns="45713"/>
          <a:lstStyle>
            <a:lvl1pPr>
              <a:defRPr sz="2000"/>
            </a:lvl1pPr>
          </a:lstStyle>
          <a:p>
            <a:endParaRPr lang="es-ES_tradnl" noProof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2D6B293-9AFE-384F-AA18-D47833AE6B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286000" y="6062472"/>
            <a:ext cx="1828800" cy="1828800"/>
          </a:xfrm>
          <a:prstGeom prst="rect">
            <a:avLst/>
          </a:prstGeom>
        </p:spPr>
        <p:txBody>
          <a:bodyPr lIns="91428" tIns="45713" rIns="91428" bIns="45713"/>
          <a:lstStyle>
            <a:lvl1pPr>
              <a:defRPr sz="2000"/>
            </a:lvl1pPr>
          </a:lstStyle>
          <a:p>
            <a:endParaRPr lang="es-ES_tradnl" noProof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FC152176-AF45-1140-A4CC-F3BEC52CC77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14800" y="2404872"/>
            <a:ext cx="1828800" cy="1828800"/>
          </a:xfrm>
          <a:prstGeom prst="rect">
            <a:avLst/>
          </a:prstGeom>
        </p:spPr>
        <p:txBody>
          <a:bodyPr lIns="91428" tIns="45713" rIns="91428" bIns="45713"/>
          <a:lstStyle>
            <a:lvl1pPr>
              <a:defRPr sz="2000"/>
            </a:lvl1pPr>
          </a:lstStyle>
          <a:p>
            <a:endParaRPr lang="es-ES_tradnl" noProof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29E1BFCC-D166-4443-8E26-84D5FB87B54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114800" y="6062472"/>
            <a:ext cx="1828800" cy="1828800"/>
          </a:xfrm>
          <a:prstGeom prst="rect">
            <a:avLst/>
          </a:prstGeom>
        </p:spPr>
        <p:txBody>
          <a:bodyPr lIns="91428" tIns="45713" rIns="91428" bIns="45713"/>
          <a:lstStyle>
            <a:lvl1pPr>
              <a:defRPr sz="2000"/>
            </a:lvl1pPr>
          </a:lstStyle>
          <a:p>
            <a:endParaRPr lang="es-ES_tradnl" noProof="0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3C0A334C-A5B0-8B42-A926-DE418E7503B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943600" y="2404872"/>
            <a:ext cx="1828800" cy="1828800"/>
          </a:xfrm>
          <a:prstGeom prst="rect">
            <a:avLst/>
          </a:prstGeom>
        </p:spPr>
        <p:txBody>
          <a:bodyPr lIns="91428" tIns="45713" rIns="91428" bIns="45713"/>
          <a:lstStyle>
            <a:lvl1pPr>
              <a:defRPr sz="2000"/>
            </a:lvl1pPr>
          </a:lstStyle>
          <a:p>
            <a:endParaRPr lang="es-ES_tradnl" noProof="0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3E7658A4-DFC5-224A-95CE-D09FBEA4D15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943600" y="4233672"/>
            <a:ext cx="1828800" cy="1828800"/>
          </a:xfrm>
          <a:prstGeom prst="rect">
            <a:avLst/>
          </a:prstGeom>
        </p:spPr>
        <p:txBody>
          <a:bodyPr lIns="91428" tIns="45713" rIns="91428" bIns="45713"/>
          <a:lstStyle>
            <a:lvl1pPr>
              <a:defRPr sz="2000"/>
            </a:lvl1pPr>
          </a:lstStyle>
          <a:p>
            <a:endParaRPr lang="es-ES_tradnl" noProof="0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0DC14DA9-8DB7-9C44-A48D-548CF0D8CB5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943600" y="6062472"/>
            <a:ext cx="1828800" cy="1828800"/>
          </a:xfrm>
          <a:prstGeom prst="rect">
            <a:avLst/>
          </a:prstGeom>
        </p:spPr>
        <p:txBody>
          <a:bodyPr lIns="91428" tIns="45713" rIns="91428" bIns="45713"/>
          <a:lstStyle>
            <a:lvl1pPr>
              <a:defRPr sz="2000"/>
            </a:lvl1pPr>
          </a:lstStyle>
          <a:p>
            <a:endParaRPr lang="es-ES_tradnl" noProof="0"/>
          </a:p>
        </p:txBody>
      </p:sp>
    </p:spTree>
    <p:extLst>
      <p:ext uri="{BB962C8B-B14F-4D97-AF65-F5344CB8AC3E}">
        <p14:creationId xmlns:p14="http://schemas.microsoft.com/office/powerpoint/2010/main" val="1965644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EFC005D5-348D-7548-8537-3AA8A24711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829362" y="9558461"/>
            <a:ext cx="2715859" cy="461651"/>
          </a:xfrm>
          <a:prstGeom prst="rect">
            <a:avLst/>
          </a:prstGeom>
          <a:noFill/>
        </p:spPr>
        <p:txBody>
          <a:bodyPr wrap="square" lIns="91428" tIns="45713" rIns="91428" bIns="45713" rtlCol="0">
            <a:spAutoFit/>
          </a:bodyPr>
          <a:lstStyle>
            <a:lvl1pPr>
              <a:defRPr lang="uk-UA" sz="24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37D409AB-2201-4E18-8A34-C31753AD9B06}" type="slidenum">
              <a:rPr lang="es-ES_tradnl" smtClean="0"/>
              <a:pPr/>
              <a:t>‹Nº›</a:t>
            </a:fld>
            <a:endParaRPr lang="es-ES_tradnl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B1E205E9-273E-DE40-BC20-AD2BBF31A2A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43201" y="3645877"/>
            <a:ext cx="3886200" cy="3886200"/>
          </a:xfrm>
          <a:prstGeom prst="ellipse">
            <a:avLst/>
          </a:prstGeom>
          <a:ln w="38100">
            <a:solidFill>
              <a:srgbClr val="0098CD"/>
            </a:solidFill>
          </a:ln>
          <a:effectLst/>
        </p:spPr>
        <p:txBody>
          <a:bodyPr lIns="91428" tIns="45713" rIns="91428" bIns="45713"/>
          <a:lstStyle/>
          <a:p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61571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FOLIO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F81EBD-5831-2B45-B1C2-5CBC1A68B9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495371"/>
            <a:ext cx="12956346" cy="827507"/>
          </a:xfrm>
          <a:prstGeom prst="rect">
            <a:avLst/>
          </a:prstGeom>
          <a:gradFill>
            <a:gsLst>
              <a:gs pos="0">
                <a:srgbClr val="006C8F"/>
              </a:gs>
              <a:gs pos="100000">
                <a:srgbClr val="0098CD"/>
              </a:gs>
            </a:gsLst>
            <a:lin ang="3000000" scaled="0"/>
          </a:gradFill>
        </p:spPr>
        <p:txBody>
          <a:bodyPr lIns="827999" tIns="108000" rIns="827999" bIns="108000" anchor="ctr" anchorCtr="0">
            <a:sp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ESTILO</a:t>
            </a:r>
            <a:endParaRPr lang="es-ES_tradnl" dirty="0"/>
          </a:p>
        </p:txBody>
      </p:sp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0D98D4B8-7BC7-8E47-BDAB-7C567344A24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71600" y="3223260"/>
            <a:ext cx="4572000" cy="4572000"/>
          </a:xfrm>
          <a:prstGeom prst="ellipse">
            <a:avLst/>
          </a:prstGeom>
          <a:effectLst/>
        </p:spPr>
        <p:txBody>
          <a:bodyPr lIns="91428" tIns="45713" rIns="91428" bIns="45713"/>
          <a:lstStyle>
            <a:lvl1pPr>
              <a:defRPr sz="2000"/>
            </a:lvl1pPr>
          </a:lstStyle>
          <a:p>
            <a:endParaRPr lang="es-ES_tradnl" noProof="0"/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241B94F0-22A8-1C45-8411-44F9302915E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862763" y="3223260"/>
            <a:ext cx="4572000" cy="4572000"/>
          </a:xfrm>
          <a:prstGeom prst="ellipse">
            <a:avLst/>
          </a:prstGeom>
          <a:effectLst/>
        </p:spPr>
        <p:txBody>
          <a:bodyPr lIns="91428" tIns="45713" rIns="91428" bIns="45713"/>
          <a:lstStyle>
            <a:lvl1pPr>
              <a:defRPr sz="2000"/>
            </a:lvl1pPr>
          </a:lstStyle>
          <a:p>
            <a:endParaRPr lang="es-ES_tradnl" noProof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4086553-0660-844D-9570-8718EA619F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344400" y="3223260"/>
            <a:ext cx="4572000" cy="4572000"/>
          </a:xfrm>
          <a:prstGeom prst="ellipse">
            <a:avLst/>
          </a:prstGeom>
          <a:effectLst/>
        </p:spPr>
        <p:txBody>
          <a:bodyPr lIns="91428" tIns="45713" rIns="91428" bIns="45713"/>
          <a:lstStyle>
            <a:lvl1pPr>
              <a:defRPr sz="2000"/>
            </a:lvl1pPr>
          </a:lstStyle>
          <a:p>
            <a:endParaRPr lang="es-ES_tradnl" noProof="0"/>
          </a:p>
        </p:txBody>
      </p:sp>
    </p:spTree>
    <p:extLst>
      <p:ext uri="{BB962C8B-B14F-4D97-AF65-F5344CB8AC3E}">
        <p14:creationId xmlns:p14="http://schemas.microsoft.com/office/powerpoint/2010/main" val="22281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ORTFOLIO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F81EBD-5831-2B45-B1C2-5CBC1A68B9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495371"/>
            <a:ext cx="12956346" cy="827507"/>
          </a:xfrm>
          <a:prstGeom prst="rect">
            <a:avLst/>
          </a:prstGeom>
          <a:gradFill>
            <a:gsLst>
              <a:gs pos="0">
                <a:srgbClr val="006C8F"/>
              </a:gs>
              <a:gs pos="100000">
                <a:srgbClr val="0098CD"/>
              </a:gs>
            </a:gsLst>
            <a:lin ang="3000000" scaled="0"/>
          </a:gradFill>
        </p:spPr>
        <p:txBody>
          <a:bodyPr lIns="827999" tIns="108000" rIns="827999" bIns="108000" anchor="ctr" anchorCtr="0">
            <a:sp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ESTILO</a:t>
            </a:r>
            <a:endParaRPr lang="es-ES_tradnl" dirty="0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5C18CE06-453E-B544-9AB4-21285B8426E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87552" y="2478024"/>
            <a:ext cx="9052560" cy="5998464"/>
          </a:xfrm>
          <a:prstGeom prst="rect">
            <a:avLst/>
          </a:prstGeom>
          <a:effectLst>
            <a:outerShdw blurRad="127000" dist="38100" dir="5400000" algn="t" rotWithShape="0">
              <a:prstClr val="black">
                <a:alpha val="67000"/>
              </a:prstClr>
            </a:outerShdw>
          </a:effectLst>
        </p:spPr>
        <p:txBody>
          <a:bodyPr lIns="91428" tIns="45713" rIns="91428" bIns="45713"/>
          <a:lstStyle>
            <a:lvl1pPr>
              <a:defRPr sz="2000"/>
            </a:lvl1pPr>
          </a:lstStyle>
          <a:p>
            <a:endParaRPr lang="es-ES_tradnl" noProof="0"/>
          </a:p>
        </p:txBody>
      </p:sp>
    </p:spTree>
    <p:extLst>
      <p:ext uri="{BB962C8B-B14F-4D97-AF65-F5344CB8AC3E}">
        <p14:creationId xmlns:p14="http://schemas.microsoft.com/office/powerpoint/2010/main" val="305095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ORTFOLIO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F81EBD-5831-2B45-B1C2-5CBC1A68B9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495371"/>
            <a:ext cx="12956346" cy="827507"/>
          </a:xfrm>
          <a:prstGeom prst="rect">
            <a:avLst/>
          </a:prstGeom>
          <a:gradFill>
            <a:gsLst>
              <a:gs pos="0">
                <a:srgbClr val="006C8F"/>
              </a:gs>
              <a:gs pos="100000">
                <a:srgbClr val="0098CD"/>
              </a:gs>
            </a:gsLst>
            <a:lin ang="3000000" scaled="0"/>
          </a:gradFill>
        </p:spPr>
        <p:txBody>
          <a:bodyPr lIns="827999" tIns="108000" rIns="827999" bIns="108000" anchor="ctr" anchorCtr="0">
            <a:sp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ESTILO</a:t>
            </a:r>
            <a:endParaRPr lang="es-ES_tradnl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EC6653AA-F263-0B46-8501-8AD895FAA93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57301" y="2752623"/>
            <a:ext cx="5029200" cy="2743200"/>
          </a:xfrm>
          <a:prstGeom prst="rect">
            <a:avLst/>
          </a:prstGeom>
          <a:effectLst>
            <a:outerShdw blurRad="88900" dist="38100" dir="5400000" algn="t" rotWithShape="0">
              <a:prstClr val="black">
                <a:alpha val="67000"/>
              </a:prstClr>
            </a:outerShdw>
          </a:effectLst>
        </p:spPr>
        <p:txBody>
          <a:bodyPr lIns="91428" tIns="45713" rIns="91428" bIns="45713"/>
          <a:lstStyle>
            <a:lvl1pPr>
              <a:defRPr sz="2000"/>
            </a:lvl1pPr>
          </a:lstStyle>
          <a:p>
            <a:endParaRPr lang="es-ES_tradnl" noProof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51191BFE-74E7-3F49-BF25-362104E3F53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01501" y="2752623"/>
            <a:ext cx="5029200" cy="2743200"/>
          </a:xfrm>
          <a:prstGeom prst="rect">
            <a:avLst/>
          </a:prstGeom>
          <a:effectLst>
            <a:outerShdw blurRad="88900" dist="38100" dir="5400000" algn="t" rotWithShape="0">
              <a:prstClr val="black">
                <a:alpha val="67000"/>
              </a:prstClr>
            </a:outerShdw>
          </a:effectLst>
        </p:spPr>
        <p:txBody>
          <a:bodyPr lIns="91428" tIns="45713" rIns="91428" bIns="45713"/>
          <a:lstStyle>
            <a:lvl1pPr>
              <a:defRPr sz="2000"/>
            </a:lvl1pPr>
          </a:lstStyle>
          <a:p>
            <a:endParaRPr lang="es-ES_tradnl" noProof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FB752194-0DFD-1B4F-B195-CC98CFBAD9B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29400" y="2752623"/>
            <a:ext cx="5029200" cy="2743200"/>
          </a:xfrm>
          <a:prstGeom prst="rect">
            <a:avLst/>
          </a:prstGeom>
          <a:effectLst>
            <a:outerShdw blurRad="88900" dist="38100" dir="5400000" algn="t" rotWithShape="0">
              <a:prstClr val="black">
                <a:alpha val="67000"/>
              </a:prstClr>
            </a:outerShdw>
          </a:effectLst>
        </p:spPr>
        <p:txBody>
          <a:bodyPr lIns="91428" tIns="45713" rIns="91428" bIns="45713"/>
          <a:lstStyle>
            <a:lvl1pPr>
              <a:defRPr sz="2000"/>
            </a:lvl1pPr>
          </a:lstStyle>
          <a:p>
            <a:endParaRPr lang="es-ES_tradnl" noProof="0"/>
          </a:p>
        </p:txBody>
      </p:sp>
    </p:spTree>
    <p:extLst>
      <p:ext uri="{BB962C8B-B14F-4D97-AF65-F5344CB8AC3E}">
        <p14:creationId xmlns:p14="http://schemas.microsoft.com/office/powerpoint/2010/main" val="97261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>
            <a:cxnSpLocks/>
          </p:cNvCxnSpPr>
          <p:nvPr userDrawn="1"/>
        </p:nvCxnSpPr>
        <p:spPr>
          <a:xfrm>
            <a:off x="16744950" y="9558461"/>
            <a:ext cx="0" cy="371475"/>
          </a:xfrm>
          <a:prstGeom prst="line">
            <a:avLst/>
          </a:prstGeom>
          <a:ln w="63500">
            <a:solidFill>
              <a:srgbClr val="0098CD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6829363" y="9558461"/>
            <a:ext cx="1458638" cy="461651"/>
          </a:xfrm>
          <a:prstGeom prst="rect">
            <a:avLst/>
          </a:prstGeom>
          <a:noFill/>
        </p:spPr>
        <p:txBody>
          <a:bodyPr wrap="square" lIns="91428" tIns="45713" rIns="91428" bIns="45713" rtlCol="0">
            <a:spAutoFit/>
          </a:bodyPr>
          <a:lstStyle>
            <a:lvl1pPr>
              <a:defRPr lang="uk-UA" sz="24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37D409AB-2201-4E18-8A34-C31753AD9B06}" type="slidenum">
              <a:rPr lang="es-ES_tradnl" smtClean="0"/>
              <a:pPr/>
              <a:t>‹Nº›</a:t>
            </a:fld>
            <a:endParaRPr lang="es-ES_tradnl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CEAB82F-CB1D-DE4D-BF23-6786279ED18E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4327186" y="559882"/>
            <a:ext cx="2971800" cy="59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209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4168" r:id="rId2"/>
    <p:sldLayoutId id="2147483787" r:id="rId3"/>
    <p:sldLayoutId id="2147484164" r:id="rId4"/>
    <p:sldLayoutId id="2147484167" r:id="rId5"/>
    <p:sldLayoutId id="2147484161" r:id="rId6"/>
    <p:sldLayoutId id="2147484162" r:id="rId7"/>
    <p:sldLayoutId id="2147484163" r:id="rId8"/>
  </p:sldLayoutIdLst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txStyles>
    <p:titleStyle>
      <a:lvl1pPr algn="l" defTabSz="1371408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1371408" rtl="0" eaLnBrk="1" fontAlgn="auto" latinLnBrk="0" hangingPunct="1">
        <a:lnSpc>
          <a:spcPct val="90000"/>
        </a:lnSpc>
        <a:spcBef>
          <a:spcPts val="15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lang="en-US" sz="3200" kern="1200" smtClean="0">
          <a:solidFill>
            <a:srgbClr val="858591"/>
          </a:solidFill>
          <a:latin typeface="+mn-lt"/>
          <a:ea typeface="+mn-ea"/>
          <a:cs typeface="+mn-cs"/>
        </a:defRPr>
      </a:lvl1pPr>
      <a:lvl2pPr marL="1028555" indent="-342852" algn="l" defTabSz="1371408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SzPct val="45000"/>
        <a:buFont typeface="Lucida Grande"/>
        <a:buChar char="►"/>
        <a:defRPr sz="3200" kern="1200">
          <a:solidFill>
            <a:srgbClr val="858591"/>
          </a:solidFill>
          <a:latin typeface="+mn-lt"/>
          <a:ea typeface="+mn-ea"/>
          <a:cs typeface="+mn-cs"/>
        </a:defRPr>
      </a:lvl2pPr>
      <a:lvl3pPr marL="1714260" indent="-342852" algn="l" defTabSz="1371408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SzPct val="70000"/>
        <a:buFont typeface="Arial" panose="020B0604020202020204" pitchFamily="34" charset="0"/>
        <a:buChar char="•"/>
        <a:defRPr sz="3200" kern="1200">
          <a:solidFill>
            <a:srgbClr val="858591"/>
          </a:solidFill>
          <a:latin typeface="+mn-lt"/>
          <a:ea typeface="+mn-ea"/>
          <a:cs typeface="+mn-cs"/>
        </a:defRPr>
      </a:lvl3pPr>
      <a:lvl4pPr marL="2399963" indent="-342852" algn="l" defTabSz="1371408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SzPct val="50000"/>
        <a:buFont typeface="Courier New"/>
        <a:buChar char="o"/>
        <a:defRPr sz="3200" kern="1200">
          <a:solidFill>
            <a:srgbClr val="858591"/>
          </a:solidFill>
          <a:latin typeface="+mn-lt"/>
          <a:ea typeface="+mn-ea"/>
          <a:cs typeface="+mn-cs"/>
        </a:defRPr>
      </a:lvl4pPr>
      <a:lvl5pPr marL="3085667" indent="-342852" algn="l" defTabSz="1371408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SzPct val="40000"/>
        <a:buFont typeface="Wingdings" charset="2"/>
        <a:buChar char="v"/>
        <a:defRPr sz="3200" kern="1200">
          <a:solidFill>
            <a:srgbClr val="858591"/>
          </a:solidFill>
          <a:latin typeface="+mn-lt"/>
          <a:ea typeface="+mn-ea"/>
          <a:cs typeface="+mn-cs"/>
        </a:defRPr>
      </a:lvl5pPr>
      <a:lvl6pPr marL="3771372" indent="-342852" algn="l" defTabSz="1371408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075" indent="-342852" algn="l" defTabSz="1371408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778" indent="-342852" algn="l" defTabSz="1371408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482" indent="-342852" algn="l" defTabSz="1371408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08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3" algn="l" defTabSz="1371408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08" algn="l" defTabSz="1371408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12" algn="l" defTabSz="1371408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15" algn="l" defTabSz="1371408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18" algn="l" defTabSz="1371408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23" algn="l" defTabSz="1371408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27" algn="l" defTabSz="1371408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30" algn="l" defTabSz="1371408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264" userDrawn="1">
          <p15:clr>
            <a:srgbClr val="F26B43"/>
          </p15:clr>
        </p15:guide>
        <p15:guide id="2" pos="4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eoportalgasolineras.es/geoportal-instalaciones/DescargarFicheros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/>
          <p:nvPr/>
        </p:nvSpPr>
        <p:spPr>
          <a:xfrm>
            <a:off x="0" y="2"/>
            <a:ext cx="18288000" cy="10286999"/>
          </a:xfrm>
          <a:prstGeom prst="rect">
            <a:avLst/>
          </a:prstGeom>
          <a:solidFill>
            <a:srgbClr val="0098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3" rIns="91428" bIns="45713" rtlCol="0" anchor="ctr"/>
          <a:lstStyle/>
          <a:p>
            <a:pPr algn="ctr"/>
            <a:endParaRPr lang="es-ES" sz="8901" b="1" dirty="0">
              <a:solidFill>
                <a:schemeClr val="bg1"/>
              </a:solidFill>
              <a:latin typeface="+mj-lt"/>
            </a:endParaRPr>
          </a:p>
          <a:p>
            <a:pPr algn="ctr"/>
            <a:endParaRPr lang="es-ES" sz="8901" b="1" dirty="0">
              <a:solidFill>
                <a:schemeClr val="bg1"/>
              </a:solidFill>
              <a:latin typeface="+mj-lt"/>
            </a:endParaRPr>
          </a:p>
          <a:p>
            <a:pPr algn="ctr"/>
            <a:endParaRPr lang="uk-UA" sz="8901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1" name="Gráfico 20">
            <a:extLst>
              <a:ext uri="{FF2B5EF4-FFF2-40B4-BE49-F238E27FC236}">
                <a16:creationId xmlns:a16="http://schemas.microsoft.com/office/drawing/2014/main" id="{C4D6E4DF-7A49-C14E-8AB7-5B506A385E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0901" y="8515031"/>
            <a:ext cx="3121028" cy="693563"/>
          </a:xfrm>
          <a:prstGeom prst="rect">
            <a:avLst/>
          </a:prstGeo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91AF305A-FC50-6D4A-B813-2A29A06DC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901" y="457770"/>
            <a:ext cx="15773400" cy="4616440"/>
          </a:xfrm>
        </p:spPr>
        <p:txBody>
          <a:bodyPr>
            <a:normAutofit/>
          </a:bodyPr>
          <a:lstStyle/>
          <a:p>
            <a:br>
              <a:rPr lang="es-ES_tradnl" dirty="0">
                <a:solidFill>
                  <a:srgbClr val="FFFFFF"/>
                </a:solidFill>
                <a:latin typeface="Franklin Gothic Medium" panose="020B0603020102020204" pitchFamily="34" charset="0"/>
              </a:rPr>
            </a:br>
            <a:r>
              <a:rPr lang="es-ES_tradnl" dirty="0">
                <a:solidFill>
                  <a:srgbClr val="FFFFFF"/>
                </a:solidFill>
                <a:latin typeface="Franklin Gothic Medium" panose="020B0603020102020204" pitchFamily="34" charset="0"/>
              </a:rPr>
              <a:t>LABORATORIO</a:t>
            </a:r>
            <a:br>
              <a:rPr lang="es-ES_tradnl" dirty="0">
                <a:solidFill>
                  <a:srgbClr val="FFFFFF"/>
                </a:solidFill>
                <a:latin typeface="Franklin Gothic Medium" panose="020B0603020102020204" pitchFamily="34" charset="0"/>
              </a:rPr>
            </a:br>
            <a:r>
              <a:rPr lang="es-ES_tradnl" sz="4000" dirty="0">
                <a:solidFill>
                  <a:srgbClr val="FFFFFF"/>
                </a:solidFill>
                <a:latin typeface="Franklin Gothic Medium" panose="020B0603020102020204" pitchFamily="34" charset="0"/>
                <a:ea typeface="Roboto Black" panose="02000000000000000000" pitchFamily="2" charset="0"/>
              </a:rPr>
              <a:t>Diseño de una base de datos relacional</a:t>
            </a:r>
            <a:endParaRPr lang="es-ES_tradnl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86D21B9-8076-78E7-266C-9A7F27678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332043" y="4657203"/>
            <a:ext cx="5955957" cy="56297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2936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0" y="3657600"/>
            <a:ext cx="13716000" cy="2246755"/>
          </a:xfrm>
          <a:prstGeom prst="rect">
            <a:avLst/>
          </a:prstGeom>
        </p:spPr>
        <p:txBody>
          <a:bodyPr wrap="square" lIns="91428" tIns="45713" rIns="91428" bIns="45713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800" dirty="0">
                <a:solidFill>
                  <a:schemeClr val="tx2"/>
                </a:solidFill>
                <a:latin typeface="+mj-lt"/>
              </a:rPr>
              <a:t>Para realizar el diseño de la base de datos habremos seleccionado X ficheros.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800" dirty="0">
              <a:solidFill>
                <a:schemeClr val="tx2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800" dirty="0">
                <a:solidFill>
                  <a:schemeClr val="tx2"/>
                </a:solidFill>
                <a:latin typeface="+mj-lt"/>
              </a:rPr>
              <a:t>Se pide realizar un proceso en </a:t>
            </a:r>
            <a:r>
              <a:rPr lang="es-ES_tradnl" sz="2800" dirty="0">
                <a:solidFill>
                  <a:srgbClr val="C00000"/>
                </a:solidFill>
                <a:latin typeface="+mj-lt"/>
              </a:rPr>
              <a:t>Java</a:t>
            </a:r>
            <a:r>
              <a:rPr lang="es-ES_tradnl" sz="2800" dirty="0">
                <a:solidFill>
                  <a:schemeClr val="tx2"/>
                </a:solidFill>
                <a:latin typeface="+mj-lt"/>
              </a:rPr>
              <a:t> (</a:t>
            </a:r>
            <a:r>
              <a:rPr lang="es-ES_tradnl" sz="2400" dirty="0">
                <a:solidFill>
                  <a:srgbClr val="C00000"/>
                </a:solidFill>
                <a:latin typeface="+mj-lt"/>
              </a:rPr>
              <a:t>también vale otro lenguaje, siempre que trate con la base de datos a bajo nivel</a:t>
            </a:r>
            <a:r>
              <a:rPr lang="es-ES_tradnl" sz="2800" dirty="0">
                <a:solidFill>
                  <a:schemeClr val="tx2"/>
                </a:solidFill>
                <a:latin typeface="+mj-lt"/>
              </a:rPr>
              <a:t>) que lea dichos ficheros y, </a:t>
            </a:r>
            <a:r>
              <a:rPr lang="es-ES_tradnl" sz="2800" dirty="0">
                <a:solidFill>
                  <a:srgbClr val="C00000"/>
                </a:solidFill>
                <a:latin typeface="+mj-lt"/>
              </a:rPr>
              <a:t>a través de JDBC</a:t>
            </a:r>
            <a:r>
              <a:rPr lang="es-ES_tradnl" sz="2800" dirty="0">
                <a:solidFill>
                  <a:schemeClr val="tx2"/>
                </a:solidFill>
                <a:latin typeface="+mj-lt"/>
              </a:rPr>
              <a:t>, inserte su información en la base de datos, acorde al modelo relacional definido.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86000" y="2743202"/>
            <a:ext cx="15087600" cy="646317"/>
          </a:xfrm>
          <a:prstGeom prst="rect">
            <a:avLst/>
          </a:prstGeom>
        </p:spPr>
        <p:txBody>
          <a:bodyPr wrap="square" lIns="91428" tIns="45713" rIns="91428" bIns="45713">
            <a:spAutoFit/>
          </a:bodyPr>
          <a:lstStyle/>
          <a:p>
            <a:r>
              <a:rPr lang="es-ES_tradnl" sz="3600" dirty="0">
                <a:solidFill>
                  <a:srgbClr val="006C8F"/>
                </a:solidFill>
                <a:latin typeface="+mj-lt"/>
              </a:rPr>
              <a:t>Proceso de ingesta de datos</a:t>
            </a:r>
            <a:endParaRPr lang="es-ES_tradnl" sz="2400" dirty="0">
              <a:solidFill>
                <a:srgbClr val="006C8F"/>
              </a:solidFill>
              <a:latin typeface="+mj-lt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83F5FBAF-D45A-EC4D-AF46-0104DBA57C7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_tradnl" dirty="0"/>
              <a:t>Descripción del laboratorio</a:t>
            </a:r>
          </a:p>
        </p:txBody>
      </p:sp>
      <p:sp>
        <p:nvSpPr>
          <p:cNvPr id="8" name="Slide Number Placeholder 8">
            <a:extLst>
              <a:ext uri="{FF2B5EF4-FFF2-40B4-BE49-F238E27FC236}">
                <a16:creationId xmlns:a16="http://schemas.microsoft.com/office/drawing/2014/main" id="{BC17E933-FDB9-A848-8426-4224992B38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829362" y="9558461"/>
            <a:ext cx="2715859" cy="461651"/>
          </a:xfrm>
          <a:prstGeom prst="rect">
            <a:avLst/>
          </a:prstGeom>
          <a:noFill/>
        </p:spPr>
        <p:txBody>
          <a:bodyPr wrap="square" lIns="91428" tIns="45713" rIns="91428" bIns="45713" rtlCol="0">
            <a:spAutoFit/>
          </a:bodyPr>
          <a:lstStyle>
            <a:lvl1pPr>
              <a:defRPr lang="uk-UA" sz="24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37D409AB-2201-4E18-8A34-C31753AD9B06}" type="slidenum">
              <a:rPr lang="es-ES_tradnl" smtClean="0">
                <a:solidFill>
                  <a:schemeClr val="tx2"/>
                </a:solidFill>
              </a:rPr>
              <a:pPr/>
              <a:t>10</a:t>
            </a:fld>
            <a:endParaRPr lang="es-ES_tradnl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22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áfico 15">
            <a:extLst>
              <a:ext uri="{FF2B5EF4-FFF2-40B4-BE49-F238E27FC236}">
                <a16:creationId xmlns:a16="http://schemas.microsoft.com/office/drawing/2014/main" id="{7D14537C-BB90-7343-984D-3AA1BF14C2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0900" y="8515031"/>
            <a:ext cx="3121028" cy="69356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D6E3BDC-9492-9446-89D0-398BC8914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114" y="1529443"/>
            <a:ext cx="16884953" cy="4604657"/>
          </a:xfrm>
        </p:spPr>
        <p:txBody>
          <a:bodyPr>
            <a:normAutofit/>
          </a:bodyPr>
          <a:lstStyle/>
          <a:p>
            <a:r>
              <a:rPr lang="es-ES_tradnl" dirty="0"/>
              <a:t>3 /</a:t>
            </a:r>
            <a:br>
              <a:rPr lang="es-ES_tradnl" dirty="0"/>
            </a:br>
            <a:r>
              <a:rPr lang="es-ES_tradnl" sz="8800" dirty="0"/>
              <a:t>Entrega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28105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0" y="3657600"/>
            <a:ext cx="13716000" cy="5693852"/>
          </a:xfrm>
          <a:prstGeom prst="rect">
            <a:avLst/>
          </a:prstGeom>
        </p:spPr>
        <p:txBody>
          <a:bodyPr wrap="square" lIns="91428" tIns="45713" rIns="91428" bIns="45713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800" dirty="0">
                <a:solidFill>
                  <a:srgbClr val="C00000"/>
                </a:solidFill>
                <a:latin typeface="+mj-lt"/>
              </a:rPr>
              <a:t>Memoria</a:t>
            </a:r>
            <a:r>
              <a:rPr lang="es-ES_tradnl" sz="2800" dirty="0">
                <a:solidFill>
                  <a:schemeClr val="tx2"/>
                </a:solidFill>
                <a:latin typeface="+mj-lt"/>
              </a:rPr>
              <a:t> de la actividad en </a:t>
            </a:r>
            <a:r>
              <a:rPr lang="es-ES_tradnl" sz="2800" dirty="0">
                <a:solidFill>
                  <a:srgbClr val="C00000"/>
                </a:solidFill>
                <a:latin typeface="+mj-lt"/>
              </a:rPr>
              <a:t>PDF</a:t>
            </a:r>
            <a:r>
              <a:rPr lang="es-ES_tradnl" sz="2800" dirty="0">
                <a:solidFill>
                  <a:schemeClr val="tx2"/>
                </a:solidFill>
                <a:latin typeface="+mj-lt"/>
              </a:rPr>
              <a:t>. Máximo 10 páginas.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800" dirty="0">
              <a:solidFill>
                <a:schemeClr val="tx2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800" dirty="0">
                <a:solidFill>
                  <a:srgbClr val="C00000"/>
                </a:solidFill>
                <a:latin typeface="+mj-lt"/>
              </a:rPr>
              <a:t>Diagrama E/R</a:t>
            </a:r>
            <a:r>
              <a:rPr lang="es-ES_tradnl" sz="2800" dirty="0">
                <a:solidFill>
                  <a:schemeClr val="tx2"/>
                </a:solidFill>
                <a:latin typeface="+mj-lt"/>
              </a:rPr>
              <a:t> de la base de datos.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800" dirty="0">
              <a:solidFill>
                <a:schemeClr val="tx2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800" dirty="0">
                <a:solidFill>
                  <a:srgbClr val="C00000"/>
                </a:solidFill>
                <a:latin typeface="+mj-lt"/>
              </a:rPr>
              <a:t>Archivo DDL </a:t>
            </a:r>
            <a:r>
              <a:rPr lang="es-ES_tradnl" sz="2800" dirty="0">
                <a:solidFill>
                  <a:schemeClr val="tx2"/>
                </a:solidFill>
                <a:latin typeface="+mj-lt"/>
              </a:rPr>
              <a:t>que permita construir dicho esquema.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800" dirty="0">
              <a:solidFill>
                <a:schemeClr val="tx2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800" dirty="0">
                <a:solidFill>
                  <a:srgbClr val="C00000"/>
                </a:solidFill>
                <a:latin typeface="+mj-lt"/>
              </a:rPr>
              <a:t>Proceso de ingesta, junto con los archivos del ministerio </a:t>
            </a:r>
            <a:r>
              <a:rPr lang="es-ES_tradnl" sz="2800" dirty="0">
                <a:solidFill>
                  <a:schemeClr val="tx2"/>
                </a:solidFill>
                <a:latin typeface="+mj-lt"/>
              </a:rPr>
              <a:t>utilizados para probarlo, así como instrucciones de ejecución en caso de ser necesarias.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800" dirty="0">
              <a:solidFill>
                <a:schemeClr val="tx2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800" dirty="0">
                <a:solidFill>
                  <a:srgbClr val="C00000"/>
                </a:solidFill>
                <a:latin typeface="+mj-lt"/>
              </a:rPr>
              <a:t>Consultas SQL </a:t>
            </a:r>
            <a:r>
              <a:rPr lang="es-ES_tradnl" sz="2800" dirty="0">
                <a:solidFill>
                  <a:schemeClr val="tx2"/>
                </a:solidFill>
                <a:latin typeface="+mj-lt"/>
              </a:rPr>
              <a:t>requeridas.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800" dirty="0">
              <a:solidFill>
                <a:schemeClr val="tx2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800" u="sng" dirty="0">
                <a:solidFill>
                  <a:srgbClr val="FF0000"/>
                </a:solidFill>
                <a:latin typeface="+mj-lt"/>
              </a:rPr>
              <a:t>Fecha de entrega: 15 de noviembre</a:t>
            </a:r>
          </a:p>
          <a:p>
            <a:endParaRPr lang="es-ES_tradnl" sz="28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86000" y="2743202"/>
            <a:ext cx="15087600" cy="646317"/>
          </a:xfrm>
          <a:prstGeom prst="rect">
            <a:avLst/>
          </a:prstGeom>
        </p:spPr>
        <p:txBody>
          <a:bodyPr wrap="square" lIns="91428" tIns="45713" rIns="91428" bIns="45713">
            <a:spAutoFit/>
          </a:bodyPr>
          <a:lstStyle/>
          <a:p>
            <a:r>
              <a:rPr lang="es-ES_tradnl" sz="3600" dirty="0">
                <a:solidFill>
                  <a:srgbClr val="006C8F"/>
                </a:solidFill>
                <a:latin typeface="+mj-lt"/>
              </a:rPr>
              <a:t>La entrega consta de </a:t>
            </a:r>
            <a:r>
              <a:rPr lang="es-ES_tradnl" sz="3600" dirty="0">
                <a:solidFill>
                  <a:srgbClr val="C00000"/>
                </a:solidFill>
                <a:latin typeface="+mj-lt"/>
              </a:rPr>
              <a:t>un archivo ZIP</a:t>
            </a:r>
            <a:endParaRPr lang="es-ES_tradnl" sz="24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83F5FBAF-D45A-EC4D-AF46-0104DBA57C7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_tradnl" dirty="0"/>
              <a:t>Entrega</a:t>
            </a:r>
          </a:p>
        </p:txBody>
      </p:sp>
      <p:sp>
        <p:nvSpPr>
          <p:cNvPr id="8" name="Slide Number Placeholder 8">
            <a:extLst>
              <a:ext uri="{FF2B5EF4-FFF2-40B4-BE49-F238E27FC236}">
                <a16:creationId xmlns:a16="http://schemas.microsoft.com/office/drawing/2014/main" id="{BC17E933-FDB9-A848-8426-4224992B38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829362" y="9558461"/>
            <a:ext cx="2715859" cy="461651"/>
          </a:xfrm>
          <a:prstGeom prst="rect">
            <a:avLst/>
          </a:prstGeom>
          <a:noFill/>
        </p:spPr>
        <p:txBody>
          <a:bodyPr wrap="square" lIns="91428" tIns="45713" rIns="91428" bIns="45713" rtlCol="0">
            <a:spAutoFit/>
          </a:bodyPr>
          <a:lstStyle>
            <a:lvl1pPr>
              <a:defRPr lang="uk-UA" sz="24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37D409AB-2201-4E18-8A34-C31753AD9B06}" type="slidenum">
              <a:rPr lang="es-ES_tradnl" smtClean="0">
                <a:solidFill>
                  <a:schemeClr val="tx2"/>
                </a:solidFill>
              </a:rPr>
              <a:pPr/>
              <a:t>12</a:t>
            </a:fld>
            <a:endParaRPr lang="es-ES_tradnl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66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2286000" y="2743202"/>
            <a:ext cx="15087600" cy="646317"/>
          </a:xfrm>
          <a:prstGeom prst="rect">
            <a:avLst/>
          </a:prstGeom>
        </p:spPr>
        <p:txBody>
          <a:bodyPr wrap="square" lIns="91428" tIns="45713" rIns="91428" bIns="45713">
            <a:spAutoFit/>
          </a:bodyPr>
          <a:lstStyle/>
          <a:p>
            <a:r>
              <a:rPr lang="es-ES_tradnl" sz="3600" dirty="0">
                <a:solidFill>
                  <a:srgbClr val="006C8F"/>
                </a:solidFill>
                <a:latin typeface="+mj-lt"/>
              </a:rPr>
              <a:t>Rúbrica</a:t>
            </a:r>
            <a:endParaRPr lang="es-ES_tradnl" sz="24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83F5FBAF-D45A-EC4D-AF46-0104DBA57C7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_tradnl" dirty="0"/>
              <a:t>Entrega</a:t>
            </a:r>
          </a:p>
        </p:txBody>
      </p:sp>
      <p:sp>
        <p:nvSpPr>
          <p:cNvPr id="8" name="Slide Number Placeholder 8">
            <a:extLst>
              <a:ext uri="{FF2B5EF4-FFF2-40B4-BE49-F238E27FC236}">
                <a16:creationId xmlns:a16="http://schemas.microsoft.com/office/drawing/2014/main" id="{BC17E933-FDB9-A848-8426-4224992B38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829362" y="9558461"/>
            <a:ext cx="2715859" cy="461651"/>
          </a:xfrm>
          <a:prstGeom prst="rect">
            <a:avLst/>
          </a:prstGeom>
          <a:noFill/>
        </p:spPr>
        <p:txBody>
          <a:bodyPr wrap="square" lIns="91428" tIns="45713" rIns="91428" bIns="45713" rtlCol="0">
            <a:spAutoFit/>
          </a:bodyPr>
          <a:lstStyle>
            <a:lvl1pPr>
              <a:defRPr lang="uk-UA" sz="24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37D409AB-2201-4E18-8A34-C31753AD9B06}" type="slidenum">
              <a:rPr lang="es-ES_tradnl" smtClean="0">
                <a:solidFill>
                  <a:schemeClr val="tx2"/>
                </a:solidFill>
              </a:rPr>
              <a:pPr/>
              <a:t>13</a:t>
            </a:fld>
            <a:endParaRPr lang="es-ES_tradnl" dirty="0">
              <a:solidFill>
                <a:schemeClr val="tx2"/>
              </a:solidFill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2CF8C4D1-8FC1-62D3-0BF5-462D95B46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324671"/>
              </p:ext>
            </p:extLst>
          </p:nvPr>
        </p:nvGraphicFramePr>
        <p:xfrm>
          <a:off x="1807357" y="3632192"/>
          <a:ext cx="14098862" cy="5926269"/>
        </p:xfrm>
        <a:graphic>
          <a:graphicData uri="http://schemas.openxmlformats.org/drawingml/2006/table">
            <a:tbl>
              <a:tblPr firstRow="1" firstCol="1" bandRow="1"/>
              <a:tblGrid>
                <a:gridCol w="2912506">
                  <a:extLst>
                    <a:ext uri="{9D8B030D-6E8A-4147-A177-3AD203B41FA5}">
                      <a16:colId xmlns:a16="http://schemas.microsoft.com/office/drawing/2014/main" val="3304014626"/>
                    </a:ext>
                  </a:extLst>
                </a:gridCol>
                <a:gridCol w="6122100">
                  <a:extLst>
                    <a:ext uri="{9D8B030D-6E8A-4147-A177-3AD203B41FA5}">
                      <a16:colId xmlns:a16="http://schemas.microsoft.com/office/drawing/2014/main" val="4179654198"/>
                    </a:ext>
                  </a:extLst>
                </a:gridCol>
                <a:gridCol w="3305763">
                  <a:extLst>
                    <a:ext uri="{9D8B030D-6E8A-4147-A177-3AD203B41FA5}">
                      <a16:colId xmlns:a16="http://schemas.microsoft.com/office/drawing/2014/main" val="4089017003"/>
                    </a:ext>
                  </a:extLst>
                </a:gridCol>
                <a:gridCol w="1758493">
                  <a:extLst>
                    <a:ext uri="{9D8B030D-6E8A-4147-A177-3AD203B41FA5}">
                      <a16:colId xmlns:a16="http://schemas.microsoft.com/office/drawing/2014/main" val="2687901420"/>
                    </a:ext>
                  </a:extLst>
                </a:gridCol>
              </a:tblGrid>
              <a:tr h="89647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" sz="20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UnitOT-Medi"/>
                        </a:rPr>
                        <a:t>Diseño de una base de datos relacional</a:t>
                      </a:r>
                      <a:endParaRPr lang="es-ES" sz="2300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8921" marR="12892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8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" sz="20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UnitOT-Medi"/>
                        </a:rPr>
                        <a:t>Descripción</a:t>
                      </a:r>
                      <a:endParaRPr lang="es-ES" sz="2300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8921" marR="128921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8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" sz="20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UnitOT-Medi"/>
                        </a:rPr>
                        <a:t>Puntuación máxima  </a:t>
                      </a:r>
                      <a:endParaRPr lang="es-ES" sz="2300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" sz="20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UnitOT-Medi"/>
                        </a:rPr>
                        <a:t>(puntos)</a:t>
                      </a:r>
                      <a:endParaRPr lang="es-ES" sz="2300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8921" marR="128921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8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" sz="20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UnitOT-Medi"/>
                        </a:rPr>
                        <a:t>Peso</a:t>
                      </a:r>
                      <a:endParaRPr lang="es-ES" sz="2300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" sz="20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UnitOT-Medi"/>
                        </a:rPr>
                        <a:t>%</a:t>
                      </a:r>
                      <a:endParaRPr lang="es-ES" sz="2300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8921" marR="128921" marT="0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8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758234"/>
                  </a:ext>
                </a:extLst>
              </a:tr>
              <a:tr h="83829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s-ES" sz="1900" b="1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UnitOT-Medi"/>
                        </a:rPr>
                        <a:t>Criterio 1</a:t>
                      </a:r>
                      <a:endParaRPr lang="es-ES" sz="2300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8921" marR="128921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8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8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4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" sz="190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UnitOT-Light"/>
                        </a:rPr>
                        <a:t>El diseño del esquema relacional, mediante el diagrama entidad relación, es correcto y está justificado</a:t>
                      </a:r>
                      <a:endParaRPr lang="es-ES" sz="2300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8921" marR="128921" marT="0" marB="0">
                    <a:lnL w="12700" cap="flat" cmpd="sng" algn="ctr">
                      <a:solidFill>
                        <a:srgbClr val="0098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8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8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" sz="190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UnitOT-Light"/>
                        </a:rPr>
                        <a:t>4</a:t>
                      </a:r>
                      <a:endParaRPr lang="es-ES" sz="2300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8921" marR="128921" marT="0" marB="0" anchor="ctr">
                    <a:lnL w="12700" cap="flat" cmpd="sng" algn="ctr">
                      <a:solidFill>
                        <a:srgbClr val="0098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8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8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" sz="190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UnitOT-Light"/>
                        </a:rPr>
                        <a:t>40</a:t>
                      </a:r>
                      <a:endParaRPr lang="es-ES" sz="2300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8921" marR="128921" marT="0" marB="0" anchor="ctr">
                    <a:lnL w="12700" cap="flat" cmpd="sng" algn="ctr">
                      <a:solidFill>
                        <a:srgbClr val="0098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8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2726077"/>
                  </a:ext>
                </a:extLst>
              </a:tr>
              <a:tr h="83829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s-ES" sz="1900" b="1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UnitOT-Medi"/>
                        </a:rPr>
                        <a:t>Criterio 2</a:t>
                      </a:r>
                      <a:endParaRPr lang="es-ES" sz="2300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8921" marR="128921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8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8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8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4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" sz="190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UnitOT-Light"/>
                        </a:rPr>
                        <a:t>El código DDL permite generar un esquema idéntico al presentado en el diagrama entidad relación</a:t>
                      </a:r>
                      <a:endParaRPr lang="es-ES" sz="2300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8921" marR="128921" marT="0" marB="0">
                    <a:lnL w="12700" cap="flat" cmpd="sng" algn="ctr">
                      <a:solidFill>
                        <a:srgbClr val="0098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8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8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8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" sz="190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UnitOT-Light"/>
                        </a:rPr>
                        <a:t>1</a:t>
                      </a:r>
                      <a:endParaRPr lang="es-ES" sz="2300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8921" marR="128921" marT="0" marB="0" anchor="ctr">
                    <a:lnL w="12700" cap="flat" cmpd="sng" algn="ctr">
                      <a:solidFill>
                        <a:srgbClr val="0098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8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8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8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" sz="190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UnitOT-Light"/>
                        </a:rPr>
                        <a:t>10</a:t>
                      </a:r>
                      <a:endParaRPr lang="es-ES" sz="2300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8921" marR="128921" marT="0" marB="0" anchor="ctr">
                    <a:lnL w="12700" cap="flat" cmpd="sng" algn="ctr">
                      <a:solidFill>
                        <a:srgbClr val="0098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8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8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1300337"/>
                  </a:ext>
                </a:extLst>
              </a:tr>
              <a:tr h="128029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s-ES" sz="1900" b="1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UnitOT-Medi"/>
                        </a:rPr>
                        <a:t>Criterio 3</a:t>
                      </a:r>
                      <a:endParaRPr lang="es-ES" sz="2300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8921" marR="128921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8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8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8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4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" sz="190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UnitOT-Light"/>
                        </a:rPr>
                        <a:t>El proceso encargado de la ingesta de datos funciona correctamente y almacena los datos según el modelo indicado</a:t>
                      </a:r>
                      <a:endParaRPr lang="es-ES" sz="2300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8921" marR="128921" marT="0" marB="0">
                    <a:lnL w="12700" cap="flat" cmpd="sng" algn="ctr">
                      <a:solidFill>
                        <a:srgbClr val="0098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8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8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8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" sz="190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UnitOT-Light"/>
                        </a:rPr>
                        <a:t>3</a:t>
                      </a:r>
                      <a:endParaRPr lang="es-ES" sz="2300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8921" marR="128921" marT="0" marB="0" anchor="ctr">
                    <a:lnL w="12700" cap="flat" cmpd="sng" algn="ctr">
                      <a:solidFill>
                        <a:srgbClr val="0098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8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8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8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" sz="190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UnitOT-Light"/>
                        </a:rPr>
                        <a:t>30</a:t>
                      </a:r>
                      <a:endParaRPr lang="es-ES" sz="2300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8921" marR="128921" marT="0" marB="0" anchor="ctr">
                    <a:lnL w="12700" cap="flat" cmpd="sng" algn="ctr">
                      <a:solidFill>
                        <a:srgbClr val="0098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8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8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8198499"/>
                  </a:ext>
                </a:extLst>
              </a:tr>
              <a:tr h="39629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s-ES" sz="1900" b="1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UnitOT-Medi"/>
                        </a:rPr>
                        <a:t>Criterio 4</a:t>
                      </a:r>
                      <a:endParaRPr lang="es-ES" sz="2300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8921" marR="128921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8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8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8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4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" sz="190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UnitOT-Light"/>
                        </a:rPr>
                        <a:t>Las consultas se realizan de forma correcta</a:t>
                      </a:r>
                      <a:endParaRPr lang="es-ES" sz="2300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8921" marR="128921" marT="0" marB="0">
                    <a:lnL w="12700" cap="flat" cmpd="sng" algn="ctr">
                      <a:solidFill>
                        <a:srgbClr val="0098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8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8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8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" sz="190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UnitOT-Light"/>
                        </a:rPr>
                        <a:t>1</a:t>
                      </a:r>
                      <a:endParaRPr lang="es-ES" sz="2300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8921" marR="128921" marT="0" marB="0" anchor="ctr">
                    <a:lnL w="12700" cap="flat" cmpd="sng" algn="ctr">
                      <a:solidFill>
                        <a:srgbClr val="0098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8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8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8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" sz="190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UnitOT-Light"/>
                        </a:rPr>
                        <a:t>10</a:t>
                      </a:r>
                      <a:endParaRPr lang="es-ES" sz="2300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8921" marR="128921" marT="0" marB="0" anchor="ctr">
                    <a:lnL w="12700" cap="flat" cmpd="sng" algn="ctr">
                      <a:solidFill>
                        <a:srgbClr val="0098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8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8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3027249"/>
                  </a:ext>
                </a:extLst>
              </a:tr>
              <a:tr h="128029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s-ES" sz="1900" b="1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UnitOT-Medi"/>
                        </a:rPr>
                        <a:t>Criterio 5</a:t>
                      </a:r>
                      <a:endParaRPr lang="es-ES" sz="2300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8921" marR="128921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8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8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8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4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" sz="190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UnitOT-Light"/>
                        </a:rPr>
                        <a:t>La memoria realizada es correcta, clara, concisa, no hay faltas de ortografía y se corresponde con la calidad de un Grado Universitario</a:t>
                      </a:r>
                      <a:endParaRPr lang="es-ES" sz="2300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8921" marR="128921" marT="0" marB="0">
                    <a:lnL w="12700" cap="flat" cmpd="sng" algn="ctr">
                      <a:solidFill>
                        <a:srgbClr val="0098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8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8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8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" sz="190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UnitOT-Light"/>
                        </a:rPr>
                        <a:t>1</a:t>
                      </a:r>
                      <a:endParaRPr lang="es-ES" sz="2300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8921" marR="128921" marT="0" marB="0" anchor="ctr">
                    <a:lnL w="12700" cap="flat" cmpd="sng" algn="ctr">
                      <a:solidFill>
                        <a:srgbClr val="0098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8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8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8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" sz="190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UnitOT-Light"/>
                        </a:rPr>
                        <a:t>10</a:t>
                      </a:r>
                      <a:endParaRPr lang="es-ES" sz="2300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8921" marR="128921" marT="0" marB="0" anchor="ctr">
                    <a:lnL w="12700" cap="flat" cmpd="sng" algn="ctr">
                      <a:solidFill>
                        <a:srgbClr val="0098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8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8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596542"/>
                  </a:ext>
                </a:extLst>
              </a:tr>
              <a:tr h="396299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s-E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ES" sz="2300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8921" marR="12892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8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" sz="1900" b="1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UnitOT-Light"/>
                        </a:rPr>
                        <a:t> </a:t>
                      </a:r>
                      <a:endParaRPr lang="es-ES" sz="2300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8921" marR="12892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8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" sz="1900" b="1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UnitOT-Light"/>
                        </a:rPr>
                        <a:t>10</a:t>
                      </a:r>
                      <a:endParaRPr lang="es-ES" sz="2300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8921" marR="12892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8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8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4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" sz="1900" b="1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UnitOT-Light"/>
                        </a:rPr>
                        <a:t>100 %</a:t>
                      </a:r>
                      <a:endParaRPr lang="es-ES" sz="2300" dirty="0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8921" marR="128921" marT="0" marB="0">
                    <a:lnL w="12700" cap="flat" cmpd="sng" algn="ctr">
                      <a:solidFill>
                        <a:srgbClr val="0098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8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4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339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047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/>
          <p:cNvGrpSpPr/>
          <p:nvPr/>
        </p:nvGrpSpPr>
        <p:grpSpPr>
          <a:xfrm>
            <a:off x="3983236" y="2989438"/>
            <a:ext cx="12433306" cy="4343400"/>
            <a:chOff x="4563584" y="2971800"/>
            <a:chExt cx="12433306" cy="4343400"/>
          </a:xfrm>
        </p:grpSpPr>
        <p:sp>
          <p:nvSpPr>
            <p:cNvPr id="6" name="Oval 5"/>
            <p:cNvSpPr/>
            <p:nvPr/>
          </p:nvSpPr>
          <p:spPr>
            <a:xfrm>
              <a:off x="4563584" y="2971800"/>
              <a:ext cx="4343400" cy="4343400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 sz="9500" b="1" dirty="0">
                <a:solidFill>
                  <a:schemeClr val="accent1"/>
                </a:solidFill>
                <a:latin typeface="+mj-lt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9416298" y="4446504"/>
              <a:ext cx="7580592" cy="1404882"/>
              <a:chOff x="7124497" y="4381308"/>
              <a:chExt cx="12579096" cy="1404882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7146203" y="4381308"/>
                <a:ext cx="1255739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_tradnl" sz="8000" b="1" dirty="0">
                    <a:solidFill>
                      <a:schemeClr val="bg1"/>
                    </a:solidFill>
                    <a:latin typeface="+mj-lt"/>
                  </a:rPr>
                  <a:t>¿DUDAS?</a:t>
                </a: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7124497" y="5078304"/>
                <a:ext cx="630040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s-ES_tradnl" sz="4000" b="1" dirty="0">
                  <a:solidFill>
                    <a:schemeClr val="bg1"/>
                  </a:solidFill>
                </a:endParaRPr>
              </a:p>
            </p:txBody>
          </p:sp>
        </p:grpSp>
      </p:grpSp>
      <p:pic>
        <p:nvPicPr>
          <p:cNvPr id="1026" name="Picture 2" descr="Question mark - Free logo icons">
            <a:extLst>
              <a:ext uri="{FF2B5EF4-FFF2-40B4-BE49-F238E27FC236}">
                <a16:creationId xmlns:a16="http://schemas.microsoft.com/office/drawing/2014/main" id="{FE241CD4-C7D5-4D3F-B97D-27AFB893D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1334" y="3599898"/>
            <a:ext cx="3087204" cy="308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628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509588" y="4457700"/>
            <a:ext cx="685800" cy="685800"/>
            <a:chOff x="6324600" y="4114799"/>
            <a:chExt cx="685800" cy="685800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6324600" y="4114799"/>
              <a:ext cx="0" cy="685800"/>
            </a:xfrm>
            <a:prstGeom prst="line">
              <a:avLst/>
            </a:prstGeom>
            <a:ln w="38100" cap="sq">
              <a:solidFill>
                <a:schemeClr val="accent1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6324600" y="4114799"/>
              <a:ext cx="685800" cy="0"/>
            </a:xfrm>
            <a:prstGeom prst="line">
              <a:avLst/>
            </a:prstGeom>
            <a:ln w="38100" cap="sq">
              <a:solidFill>
                <a:schemeClr val="accent1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 rot="10800000">
            <a:off x="12010302" y="5143500"/>
            <a:ext cx="685800" cy="685800"/>
            <a:chOff x="6324600" y="4114799"/>
            <a:chExt cx="685800" cy="685800"/>
          </a:xfrm>
        </p:grpSpPr>
        <p:cxnSp>
          <p:nvCxnSpPr>
            <p:cNvPr id="9" name="Straight Connector 8"/>
            <p:cNvCxnSpPr/>
            <p:nvPr/>
          </p:nvCxnSpPr>
          <p:spPr>
            <a:xfrm flipV="1">
              <a:off x="6324600" y="4114799"/>
              <a:ext cx="0" cy="685800"/>
            </a:xfrm>
            <a:prstGeom prst="line">
              <a:avLst/>
            </a:prstGeom>
            <a:ln w="38100" cap="sq">
              <a:solidFill>
                <a:schemeClr val="accent1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324600" y="4114799"/>
              <a:ext cx="685800" cy="0"/>
            </a:xfrm>
            <a:prstGeom prst="line">
              <a:avLst/>
            </a:prstGeom>
            <a:ln w="38100" cap="sq">
              <a:solidFill>
                <a:schemeClr val="accent1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BC6ACBE-EDF0-9247-B566-4B3E4237F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114" y="2728546"/>
            <a:ext cx="15773400" cy="2757854"/>
          </a:xfrm>
        </p:spPr>
        <p:txBody>
          <a:bodyPr/>
          <a:lstStyle/>
          <a:p>
            <a:r>
              <a:rPr lang="es-ES_tradnl" sz="25000" dirty="0"/>
              <a:t>Gracias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9132F837-8914-3147-95B2-271BB98FD5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0900" y="8515031"/>
            <a:ext cx="3121028" cy="69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0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/>
          <p:nvPr/>
        </p:nvSpPr>
        <p:spPr>
          <a:xfrm>
            <a:off x="0" y="2"/>
            <a:ext cx="18288000" cy="10286999"/>
          </a:xfrm>
          <a:prstGeom prst="rect">
            <a:avLst/>
          </a:prstGeom>
          <a:solidFill>
            <a:srgbClr val="0098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3" rIns="91428" bIns="45713" rtlCol="0" anchor="ctr"/>
          <a:lstStyle/>
          <a:p>
            <a:pPr algn="ctr"/>
            <a:endParaRPr lang="uk-UA" sz="8901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12F9A18-6022-F042-9D39-503DB8EC11C2}"/>
              </a:ext>
            </a:extLst>
          </p:cNvPr>
          <p:cNvSpPr txBox="1">
            <a:spLocks/>
          </p:cNvSpPr>
          <p:nvPr/>
        </p:nvSpPr>
        <p:spPr>
          <a:xfrm>
            <a:off x="719039" y="294080"/>
            <a:ext cx="16933601" cy="8316521"/>
          </a:xfrm>
          <a:prstGeom prst="rect">
            <a:avLst/>
          </a:prstGeom>
        </p:spPr>
        <p:txBody>
          <a:bodyPr/>
          <a:lstStyle>
            <a:lvl1pPr algn="l" defTabSz="80090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54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800942" fontAlgn="ctr">
              <a:lnSpc>
                <a:spcPts val="11501"/>
              </a:lnSpc>
              <a:spcBef>
                <a:spcPts val="0"/>
              </a:spcBef>
              <a:defRPr/>
            </a:pPr>
            <a:r>
              <a:rPr lang="es-ES_tradnl" sz="4400" b="1" spc="-150" dirty="0">
                <a:solidFill>
                  <a:srgbClr val="FFFFFF"/>
                </a:solidFill>
              </a:rPr>
              <a:t>ÍNDICE </a:t>
            </a:r>
          </a:p>
          <a:p>
            <a:pPr defTabSz="800942" fontAlgn="ctr">
              <a:lnSpc>
                <a:spcPct val="100000"/>
              </a:lnSpc>
              <a:spcBef>
                <a:spcPts val="0"/>
              </a:spcBef>
              <a:defRPr/>
            </a:pPr>
            <a:endParaRPr lang="es-ES_tradnl" sz="4400" b="1" spc="-150" dirty="0">
              <a:solidFill>
                <a:srgbClr val="FFFFFF"/>
              </a:solidFill>
            </a:endParaRPr>
          </a:p>
          <a:p>
            <a:pPr marL="514376" indent="-514376" fontAlgn="ctr">
              <a:lnSpc>
                <a:spcPts val="48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s-ES_tradnl" sz="4400" b="1" dirty="0">
                <a:solidFill>
                  <a:srgbClr val="FFFFFF"/>
                </a:solidFill>
              </a:rPr>
              <a:t>Objetivos</a:t>
            </a:r>
          </a:p>
          <a:p>
            <a:pPr marL="514376" indent="-514376" fontAlgn="ctr">
              <a:lnSpc>
                <a:spcPts val="48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s-ES_tradnl" sz="4400" b="1" dirty="0">
                <a:solidFill>
                  <a:srgbClr val="FFFFFF"/>
                </a:solidFill>
              </a:rPr>
              <a:t>Descripción</a:t>
            </a:r>
          </a:p>
          <a:p>
            <a:pPr marL="514376" indent="-514376" fontAlgn="ctr">
              <a:lnSpc>
                <a:spcPts val="48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s-ES_tradnl" sz="4400" b="1" dirty="0">
                <a:solidFill>
                  <a:srgbClr val="FFFFFF"/>
                </a:solidFill>
              </a:rPr>
              <a:t>Entrega</a:t>
            </a:r>
          </a:p>
        </p:txBody>
      </p:sp>
      <p:pic>
        <p:nvPicPr>
          <p:cNvPr id="21" name="Gráfico 20">
            <a:extLst>
              <a:ext uri="{FF2B5EF4-FFF2-40B4-BE49-F238E27FC236}">
                <a16:creationId xmlns:a16="http://schemas.microsoft.com/office/drawing/2014/main" id="{C4D6E4DF-7A49-C14E-8AB7-5B506A385E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252573" y="870119"/>
            <a:ext cx="3121028" cy="693563"/>
          </a:xfrm>
          <a:prstGeom prst="rect">
            <a:avLst/>
          </a:prstGeom>
        </p:spPr>
      </p:pic>
      <p:sp>
        <p:nvSpPr>
          <p:cNvPr id="8" name="bk object 17">
            <a:extLst>
              <a:ext uri="{FF2B5EF4-FFF2-40B4-BE49-F238E27FC236}">
                <a16:creationId xmlns:a16="http://schemas.microsoft.com/office/drawing/2014/main" id="{F102F614-7951-0448-858C-5B8D2CF7F9D4}"/>
              </a:ext>
            </a:extLst>
          </p:cNvPr>
          <p:cNvSpPr/>
          <p:nvPr/>
        </p:nvSpPr>
        <p:spPr>
          <a:xfrm>
            <a:off x="0" y="1672106"/>
            <a:ext cx="3048000" cy="45719"/>
          </a:xfrm>
          <a:custGeom>
            <a:avLst/>
            <a:gdLst/>
            <a:ahLst/>
            <a:cxnLst/>
            <a:rect l="l" t="t" r="r" b="b"/>
            <a:pathLst>
              <a:path w="3923995" h="432003">
                <a:moveTo>
                  <a:pt x="0" y="432003"/>
                </a:moveTo>
                <a:lnTo>
                  <a:pt x="3923995" y="432003"/>
                </a:lnTo>
                <a:lnTo>
                  <a:pt x="3923995" y="0"/>
                </a:lnTo>
                <a:lnTo>
                  <a:pt x="0" y="0"/>
                </a:lnTo>
                <a:lnTo>
                  <a:pt x="0" y="432003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pPr defTabSz="828450">
              <a:defRPr/>
            </a:pPr>
            <a:endParaRPr sz="1631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3801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áfico 15">
            <a:extLst>
              <a:ext uri="{FF2B5EF4-FFF2-40B4-BE49-F238E27FC236}">
                <a16:creationId xmlns:a16="http://schemas.microsoft.com/office/drawing/2014/main" id="{7D14537C-BB90-7343-984D-3AA1BF14C2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0900" y="8515031"/>
            <a:ext cx="3121028" cy="69356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D6E3BDC-9492-9446-89D0-398BC8914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114" y="1529443"/>
            <a:ext cx="16884953" cy="4604657"/>
          </a:xfrm>
        </p:spPr>
        <p:txBody>
          <a:bodyPr>
            <a:normAutofit/>
          </a:bodyPr>
          <a:lstStyle/>
          <a:p>
            <a:r>
              <a:rPr lang="es-ES_tradnl" dirty="0"/>
              <a:t>1 /</a:t>
            </a:r>
            <a:br>
              <a:rPr lang="es-ES_tradnl" dirty="0"/>
            </a:br>
            <a:r>
              <a:rPr lang="es-ES_tradnl" sz="9600" dirty="0"/>
              <a:t>Objetivos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53746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0" y="3657600"/>
            <a:ext cx="13716000" cy="2677642"/>
          </a:xfrm>
          <a:prstGeom prst="rect">
            <a:avLst/>
          </a:prstGeom>
        </p:spPr>
        <p:txBody>
          <a:bodyPr wrap="square" lIns="91428" tIns="45713" rIns="91428" bIns="45713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800" dirty="0">
                <a:solidFill>
                  <a:schemeClr val="tx2"/>
                </a:solidFill>
                <a:latin typeface="+mj-lt"/>
              </a:rPr>
              <a:t>Refrescar ciertos conceptos relativos al diseño de base de datos relacionales.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800" dirty="0">
              <a:solidFill>
                <a:schemeClr val="tx2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800" dirty="0">
                <a:solidFill>
                  <a:schemeClr val="tx2"/>
                </a:solidFill>
                <a:latin typeface="+mj-lt"/>
              </a:rPr>
              <a:t>Afrontar un problema real donde la información disponible es extensa y se debe hacer una selección.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800" dirty="0">
              <a:solidFill>
                <a:schemeClr val="tx2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800" dirty="0">
                <a:solidFill>
                  <a:schemeClr val="tx2"/>
                </a:solidFill>
                <a:latin typeface="+mj-lt"/>
              </a:rPr>
              <a:t>Realizar pequeños procesos de transformación e ingesta de datos con JDBC.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86000" y="2743202"/>
            <a:ext cx="15087600" cy="646317"/>
          </a:xfrm>
          <a:prstGeom prst="rect">
            <a:avLst/>
          </a:prstGeom>
        </p:spPr>
        <p:txBody>
          <a:bodyPr wrap="square" lIns="91428" tIns="45713" rIns="91428" bIns="45713">
            <a:spAutoFit/>
          </a:bodyPr>
          <a:lstStyle/>
          <a:p>
            <a:r>
              <a:rPr lang="es-ES_tradnl" sz="3600" dirty="0">
                <a:solidFill>
                  <a:srgbClr val="006C8F"/>
                </a:solidFill>
                <a:latin typeface="+mj-lt"/>
              </a:rPr>
              <a:t>Con esta actividad buscamos…</a:t>
            </a:r>
            <a:endParaRPr lang="es-ES_tradnl" sz="2400" dirty="0">
              <a:solidFill>
                <a:srgbClr val="006C8F"/>
              </a:solidFill>
              <a:latin typeface="+mj-lt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83F5FBAF-D45A-EC4D-AF46-0104DBA57C7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_tradnl" dirty="0"/>
              <a:t>Objetivos</a:t>
            </a:r>
          </a:p>
        </p:txBody>
      </p:sp>
      <p:sp>
        <p:nvSpPr>
          <p:cNvPr id="8" name="Slide Number Placeholder 8">
            <a:extLst>
              <a:ext uri="{FF2B5EF4-FFF2-40B4-BE49-F238E27FC236}">
                <a16:creationId xmlns:a16="http://schemas.microsoft.com/office/drawing/2014/main" id="{BC17E933-FDB9-A848-8426-4224992B38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829362" y="9558461"/>
            <a:ext cx="2715859" cy="461651"/>
          </a:xfrm>
          <a:prstGeom prst="rect">
            <a:avLst/>
          </a:prstGeom>
          <a:noFill/>
        </p:spPr>
        <p:txBody>
          <a:bodyPr wrap="square" lIns="91428" tIns="45713" rIns="91428" bIns="45713" rtlCol="0">
            <a:spAutoFit/>
          </a:bodyPr>
          <a:lstStyle>
            <a:lvl1pPr>
              <a:defRPr lang="uk-UA" sz="24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37D409AB-2201-4E18-8A34-C31753AD9B06}" type="slidenum">
              <a:rPr lang="es-ES_tradnl" smtClean="0">
                <a:solidFill>
                  <a:schemeClr val="tx2"/>
                </a:solidFill>
              </a:rPr>
              <a:pPr/>
              <a:t>4</a:t>
            </a:fld>
            <a:endParaRPr lang="es-ES_tradnl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80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áfico 15">
            <a:extLst>
              <a:ext uri="{FF2B5EF4-FFF2-40B4-BE49-F238E27FC236}">
                <a16:creationId xmlns:a16="http://schemas.microsoft.com/office/drawing/2014/main" id="{7D14537C-BB90-7343-984D-3AA1BF14C2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0900" y="8515031"/>
            <a:ext cx="3121028" cy="69356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D6E3BDC-9492-9446-89D0-398BC8914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114" y="1529443"/>
            <a:ext cx="16884953" cy="4604657"/>
          </a:xfrm>
        </p:spPr>
        <p:txBody>
          <a:bodyPr>
            <a:normAutofit/>
          </a:bodyPr>
          <a:lstStyle/>
          <a:p>
            <a:r>
              <a:rPr lang="es-ES_tradnl" dirty="0"/>
              <a:t>2 /</a:t>
            </a:r>
            <a:br>
              <a:rPr lang="es-ES_tradnl" dirty="0"/>
            </a:br>
            <a:r>
              <a:rPr lang="es-ES_tradnl" sz="9600" dirty="0"/>
              <a:t>Descripción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652136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2286000" y="2743202"/>
            <a:ext cx="15087600" cy="646317"/>
          </a:xfrm>
          <a:prstGeom prst="rect">
            <a:avLst/>
          </a:prstGeom>
        </p:spPr>
        <p:txBody>
          <a:bodyPr wrap="square" lIns="91428" tIns="45713" rIns="91428" bIns="45713">
            <a:spAutoFit/>
          </a:bodyPr>
          <a:lstStyle/>
          <a:p>
            <a:r>
              <a:rPr lang="es-ES_tradnl" sz="3600" dirty="0">
                <a:solidFill>
                  <a:srgbClr val="006C8F"/>
                </a:solidFill>
                <a:latin typeface="+mj-lt"/>
              </a:rPr>
              <a:t>Trabajaremos con datos reales de un tema recurrente… Gasolina</a:t>
            </a:r>
            <a:endParaRPr lang="es-ES_tradnl" sz="2400" dirty="0">
              <a:solidFill>
                <a:srgbClr val="006C8F"/>
              </a:solidFill>
              <a:latin typeface="+mj-lt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83F5FBAF-D45A-EC4D-AF46-0104DBA57C7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_tradnl" dirty="0"/>
              <a:t>Descripción del laboratorio</a:t>
            </a:r>
          </a:p>
        </p:txBody>
      </p:sp>
      <p:sp>
        <p:nvSpPr>
          <p:cNvPr id="8" name="Slide Number Placeholder 8">
            <a:extLst>
              <a:ext uri="{FF2B5EF4-FFF2-40B4-BE49-F238E27FC236}">
                <a16:creationId xmlns:a16="http://schemas.microsoft.com/office/drawing/2014/main" id="{BC17E933-FDB9-A848-8426-4224992B38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829362" y="9558461"/>
            <a:ext cx="2715859" cy="461651"/>
          </a:xfrm>
          <a:prstGeom prst="rect">
            <a:avLst/>
          </a:prstGeom>
          <a:noFill/>
        </p:spPr>
        <p:txBody>
          <a:bodyPr wrap="square" lIns="91428" tIns="45713" rIns="91428" bIns="45713" rtlCol="0">
            <a:spAutoFit/>
          </a:bodyPr>
          <a:lstStyle>
            <a:lvl1pPr>
              <a:defRPr lang="uk-UA" sz="24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37D409AB-2201-4E18-8A34-C31753AD9B06}" type="slidenum">
              <a:rPr lang="es-ES_tradnl" smtClean="0">
                <a:solidFill>
                  <a:schemeClr val="tx2"/>
                </a:solidFill>
              </a:rPr>
              <a:pPr/>
              <a:t>6</a:t>
            </a:fld>
            <a:endParaRPr lang="es-ES_tradnl" dirty="0">
              <a:solidFill>
                <a:schemeClr val="tx2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7D76446-9D82-BC27-0B94-6E3C3369A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459" y="4172721"/>
            <a:ext cx="14677081" cy="339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hlinkClick r:id="rId4"/>
            <a:extLst>
              <a:ext uri="{FF2B5EF4-FFF2-40B4-BE49-F238E27FC236}">
                <a16:creationId xmlns:a16="http://schemas.microsoft.com/office/drawing/2014/main" id="{D26B82A7-AB71-FE39-FD9D-73F422A0EF90}"/>
              </a:ext>
            </a:extLst>
          </p:cNvPr>
          <p:cNvSpPr txBox="1"/>
          <p:nvPr/>
        </p:nvSpPr>
        <p:spPr>
          <a:xfrm>
            <a:off x="7709215" y="7566450"/>
            <a:ext cx="2869568" cy="156709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l" defTabSz="800902" rtl="0" eaLnBrk="1" fontAlgn="ctr" latinLnBrk="0" hangingPunct="1">
              <a:lnSpc>
                <a:spcPts val="11500"/>
              </a:lnSpc>
              <a:spcBef>
                <a:spcPts val="0"/>
              </a:spcBef>
              <a:buClrTx/>
              <a:buSzTx/>
              <a:buFontTx/>
              <a:buNone/>
              <a:tabLst/>
            </a:pPr>
            <a:r>
              <a:rPr kumimoji="0" lang="es-ES" sz="6600" b="1" i="0" u="none" strike="noStrike" kern="1200" cap="none" spc="-30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ea typeface="+mj-ea"/>
                <a:cs typeface="+mj-cs"/>
              </a:rPr>
              <a:t>Fuentes</a:t>
            </a:r>
            <a:endParaRPr kumimoji="0" lang="es-ES" sz="12500" b="1" i="0" u="none" strike="noStrike" kern="1200" cap="none" spc="-30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6866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0" y="3657600"/>
            <a:ext cx="13716000" cy="2677642"/>
          </a:xfrm>
          <a:prstGeom prst="rect">
            <a:avLst/>
          </a:prstGeom>
        </p:spPr>
        <p:txBody>
          <a:bodyPr wrap="square" lIns="91428" tIns="45713" rIns="91428" bIns="45713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800" dirty="0">
                <a:solidFill>
                  <a:schemeClr val="tx2"/>
                </a:solidFill>
                <a:latin typeface="+mj-lt"/>
              </a:rPr>
              <a:t>Obtener información del repositorio de datos del Ministerio.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800" dirty="0">
              <a:solidFill>
                <a:schemeClr val="tx2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800" dirty="0">
                <a:solidFill>
                  <a:schemeClr val="tx2"/>
                </a:solidFill>
                <a:latin typeface="+mj-lt"/>
              </a:rPr>
              <a:t>Diseñar un esquema relacional que de cabida a todos los datos que se piden.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800" dirty="0">
              <a:solidFill>
                <a:schemeClr val="tx2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800" dirty="0">
                <a:solidFill>
                  <a:schemeClr val="tx2"/>
                </a:solidFill>
                <a:latin typeface="+mj-lt"/>
              </a:rPr>
              <a:t>Realizar un proceso de ingesta que vuelque toda la información seleccionada en la base de datos.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86000" y="2743202"/>
            <a:ext cx="15087600" cy="646317"/>
          </a:xfrm>
          <a:prstGeom prst="rect">
            <a:avLst/>
          </a:prstGeom>
        </p:spPr>
        <p:txBody>
          <a:bodyPr wrap="square" lIns="91428" tIns="45713" rIns="91428" bIns="45713">
            <a:spAutoFit/>
          </a:bodyPr>
          <a:lstStyle/>
          <a:p>
            <a:r>
              <a:rPr lang="es-ES_tradnl" sz="3600" dirty="0">
                <a:solidFill>
                  <a:srgbClr val="006C8F"/>
                </a:solidFill>
                <a:latin typeface="+mj-lt"/>
              </a:rPr>
              <a:t>Tareas a realizar</a:t>
            </a:r>
            <a:endParaRPr lang="es-ES_tradnl" sz="2400" dirty="0">
              <a:solidFill>
                <a:srgbClr val="006C8F"/>
              </a:solidFill>
              <a:latin typeface="+mj-lt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83F5FBAF-D45A-EC4D-AF46-0104DBA57C7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_tradnl" dirty="0"/>
              <a:t>Descripción del laboratorio</a:t>
            </a:r>
          </a:p>
        </p:txBody>
      </p:sp>
      <p:sp>
        <p:nvSpPr>
          <p:cNvPr id="8" name="Slide Number Placeholder 8">
            <a:extLst>
              <a:ext uri="{FF2B5EF4-FFF2-40B4-BE49-F238E27FC236}">
                <a16:creationId xmlns:a16="http://schemas.microsoft.com/office/drawing/2014/main" id="{BC17E933-FDB9-A848-8426-4224992B38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829362" y="9558461"/>
            <a:ext cx="2715859" cy="461651"/>
          </a:xfrm>
          <a:prstGeom prst="rect">
            <a:avLst/>
          </a:prstGeom>
          <a:noFill/>
        </p:spPr>
        <p:txBody>
          <a:bodyPr wrap="square" lIns="91428" tIns="45713" rIns="91428" bIns="45713" rtlCol="0">
            <a:spAutoFit/>
          </a:bodyPr>
          <a:lstStyle>
            <a:lvl1pPr>
              <a:defRPr lang="uk-UA" sz="24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37D409AB-2201-4E18-8A34-C31753AD9B06}" type="slidenum">
              <a:rPr lang="es-ES_tradnl" smtClean="0">
                <a:solidFill>
                  <a:schemeClr val="tx2"/>
                </a:solidFill>
              </a:rPr>
              <a:pPr/>
              <a:t>7</a:t>
            </a:fld>
            <a:endParaRPr lang="es-ES_tradnl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74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0" y="3657600"/>
            <a:ext cx="13716000" cy="3539416"/>
          </a:xfrm>
          <a:prstGeom prst="rect">
            <a:avLst/>
          </a:prstGeom>
        </p:spPr>
        <p:txBody>
          <a:bodyPr wrap="square" lIns="91428" tIns="45713" rIns="91428" bIns="45713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800" dirty="0">
                <a:solidFill>
                  <a:schemeClr val="tx2"/>
                </a:solidFill>
                <a:latin typeface="+mj-lt"/>
              </a:rPr>
              <a:t>Precios del combustible de estaciones de servicio y postes marítimos.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800" dirty="0">
              <a:solidFill>
                <a:schemeClr val="tx2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800" u="sng" dirty="0">
                <a:solidFill>
                  <a:schemeClr val="tx2"/>
                </a:solidFill>
                <a:latin typeface="+mj-lt"/>
              </a:rPr>
              <a:t>Como mínimo</a:t>
            </a:r>
            <a:r>
              <a:rPr lang="es-ES_tradnl" sz="2800" dirty="0">
                <a:solidFill>
                  <a:schemeClr val="tx2"/>
                </a:solidFill>
                <a:latin typeface="+mj-lt"/>
              </a:rPr>
              <a:t>, la base de datos debe tener datos de:</a:t>
            </a:r>
          </a:p>
          <a:p>
            <a:pPr marL="1028603" lvl="1" indent="-342900">
              <a:buFont typeface="Arial" panose="020B0604020202020204" pitchFamily="34" charset="0"/>
              <a:buChar char="•"/>
            </a:pPr>
            <a:r>
              <a:rPr lang="es-ES_tradnl" sz="2800" dirty="0">
                <a:solidFill>
                  <a:schemeClr val="tx2"/>
                </a:solidFill>
                <a:latin typeface="+mj-lt"/>
              </a:rPr>
              <a:t>Provincia, municipio, localidad, código postal y dirección.</a:t>
            </a:r>
          </a:p>
          <a:p>
            <a:pPr marL="1028603" lvl="1" indent="-342900">
              <a:buFont typeface="Arial" panose="020B0604020202020204" pitchFamily="34" charset="0"/>
              <a:buChar char="•"/>
            </a:pPr>
            <a:r>
              <a:rPr lang="es-ES_tradnl" sz="2800" dirty="0">
                <a:solidFill>
                  <a:schemeClr val="tx2"/>
                </a:solidFill>
                <a:latin typeface="+mj-lt"/>
              </a:rPr>
              <a:t>Margen, latitud y longitud.</a:t>
            </a:r>
          </a:p>
          <a:p>
            <a:pPr marL="1028603" lvl="1" indent="-342900">
              <a:buFont typeface="Arial" panose="020B0604020202020204" pitchFamily="34" charset="0"/>
              <a:buChar char="•"/>
            </a:pPr>
            <a:r>
              <a:rPr lang="es-ES_tradnl" sz="2800" dirty="0">
                <a:solidFill>
                  <a:schemeClr val="tx2"/>
                </a:solidFill>
                <a:latin typeface="+mj-lt"/>
              </a:rPr>
              <a:t>Fecha de última actualización de datos, precios de los diferentes carburantes y horarios.</a:t>
            </a:r>
          </a:p>
          <a:p>
            <a:pPr marL="1028603" lvl="1" indent="-342900">
              <a:buFont typeface="Arial" panose="020B0604020202020204" pitchFamily="34" charset="0"/>
              <a:buChar char="•"/>
            </a:pPr>
            <a:r>
              <a:rPr lang="es-ES_tradnl" sz="2800" dirty="0">
                <a:solidFill>
                  <a:schemeClr val="tx2"/>
                </a:solidFill>
                <a:latin typeface="+mj-lt"/>
              </a:rPr>
              <a:t>Información de la empresa que opera una estación o poste.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86000" y="2743202"/>
            <a:ext cx="15087600" cy="646317"/>
          </a:xfrm>
          <a:prstGeom prst="rect">
            <a:avLst/>
          </a:prstGeom>
        </p:spPr>
        <p:txBody>
          <a:bodyPr wrap="square" lIns="91428" tIns="45713" rIns="91428" bIns="45713">
            <a:spAutoFit/>
          </a:bodyPr>
          <a:lstStyle/>
          <a:p>
            <a:r>
              <a:rPr lang="es-ES_tradnl" sz="3600" dirty="0">
                <a:solidFill>
                  <a:srgbClr val="006C8F"/>
                </a:solidFill>
                <a:latin typeface="+mj-lt"/>
              </a:rPr>
              <a:t>Obtener información del repositorio de datos del Ministerio</a:t>
            </a:r>
            <a:endParaRPr lang="es-ES_tradnl" sz="2400" dirty="0">
              <a:solidFill>
                <a:srgbClr val="006C8F"/>
              </a:solidFill>
              <a:latin typeface="+mj-lt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83F5FBAF-D45A-EC4D-AF46-0104DBA57C7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_tradnl" dirty="0"/>
              <a:t>Descripción del laboratorio</a:t>
            </a:r>
          </a:p>
        </p:txBody>
      </p:sp>
      <p:sp>
        <p:nvSpPr>
          <p:cNvPr id="8" name="Slide Number Placeholder 8">
            <a:extLst>
              <a:ext uri="{FF2B5EF4-FFF2-40B4-BE49-F238E27FC236}">
                <a16:creationId xmlns:a16="http://schemas.microsoft.com/office/drawing/2014/main" id="{BC17E933-FDB9-A848-8426-4224992B38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829362" y="9558461"/>
            <a:ext cx="2715859" cy="461651"/>
          </a:xfrm>
          <a:prstGeom prst="rect">
            <a:avLst/>
          </a:prstGeom>
          <a:noFill/>
        </p:spPr>
        <p:txBody>
          <a:bodyPr wrap="square" lIns="91428" tIns="45713" rIns="91428" bIns="45713" rtlCol="0">
            <a:spAutoFit/>
          </a:bodyPr>
          <a:lstStyle>
            <a:lvl1pPr>
              <a:defRPr lang="uk-UA" sz="24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37D409AB-2201-4E18-8A34-C31753AD9B06}" type="slidenum">
              <a:rPr lang="es-ES_tradnl" smtClean="0">
                <a:solidFill>
                  <a:schemeClr val="tx2"/>
                </a:solidFill>
              </a:rPr>
              <a:pPr/>
              <a:t>8</a:t>
            </a:fld>
            <a:endParaRPr lang="es-ES_tradnl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24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0" y="3635128"/>
            <a:ext cx="13716000" cy="6124739"/>
          </a:xfrm>
          <a:prstGeom prst="rect">
            <a:avLst/>
          </a:prstGeom>
        </p:spPr>
        <p:txBody>
          <a:bodyPr wrap="square" lIns="91428" tIns="45713" rIns="91428" bIns="45713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800" dirty="0">
                <a:solidFill>
                  <a:schemeClr val="tx2"/>
                </a:solidFill>
                <a:latin typeface="+mj-lt"/>
              </a:rPr>
              <a:t>MySQL, Oracle </a:t>
            </a:r>
            <a:r>
              <a:rPr lang="es-ES_tradnl" sz="2800" dirty="0" err="1">
                <a:solidFill>
                  <a:schemeClr val="tx2"/>
                </a:solidFill>
                <a:latin typeface="+mj-lt"/>
              </a:rPr>
              <a:t>Database</a:t>
            </a:r>
            <a:r>
              <a:rPr lang="es-ES_tradnl" sz="2800" dirty="0">
                <a:solidFill>
                  <a:schemeClr val="tx2"/>
                </a:solidFill>
                <a:latin typeface="+mj-lt"/>
              </a:rPr>
              <a:t> o SQL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800" dirty="0">
              <a:solidFill>
                <a:schemeClr val="tx2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800" dirty="0">
                <a:solidFill>
                  <a:schemeClr val="tx2"/>
                </a:solidFill>
                <a:latin typeface="+mj-lt"/>
              </a:rPr>
              <a:t>Además, deben poder soportarse las siguientes consultas: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800" dirty="0">
              <a:solidFill>
                <a:schemeClr val="tx2"/>
              </a:solidFill>
              <a:latin typeface="+mj-lt"/>
            </a:endParaRPr>
          </a:p>
          <a:p>
            <a:pPr marL="1028603" lvl="1" indent="-342900">
              <a:buFont typeface="Arial" panose="020B0604020202020204" pitchFamily="34" charset="0"/>
              <a:buChar char="•"/>
            </a:pPr>
            <a:r>
              <a:rPr lang="es-ES_tradnl" sz="2800" dirty="0">
                <a:solidFill>
                  <a:schemeClr val="tx2"/>
                </a:solidFill>
                <a:latin typeface="+mj-lt"/>
              </a:rPr>
              <a:t>Nombre de la empresa con más estaciones de servicio terrestres.</a:t>
            </a:r>
          </a:p>
          <a:p>
            <a:pPr marL="1028603" lvl="1" indent="-342900">
              <a:buFont typeface="Arial" panose="020B0604020202020204" pitchFamily="34" charset="0"/>
              <a:buChar char="•"/>
            </a:pPr>
            <a:r>
              <a:rPr lang="es-ES_tradnl" sz="2800" dirty="0">
                <a:solidFill>
                  <a:schemeClr val="tx2"/>
                </a:solidFill>
                <a:latin typeface="+mj-lt"/>
              </a:rPr>
              <a:t>Nombre de la empresa con más estaciones de servicio marítimas.</a:t>
            </a:r>
          </a:p>
          <a:p>
            <a:pPr marL="1028603" lvl="1" indent="-342900">
              <a:buFont typeface="Arial" panose="020B0604020202020204" pitchFamily="34" charset="0"/>
              <a:buChar char="•"/>
            </a:pPr>
            <a:r>
              <a:rPr lang="es-ES_tradnl" sz="2800" dirty="0">
                <a:solidFill>
                  <a:schemeClr val="tx2"/>
                </a:solidFill>
                <a:latin typeface="+mj-lt"/>
              </a:rPr>
              <a:t>Localización, nombre de empresa, y margen de la estación con el precio más bajo para el combustible “Gasolina 95 E5” en la Comunidad de Madrid.</a:t>
            </a:r>
          </a:p>
          <a:p>
            <a:pPr marL="1028603" lvl="1" indent="-342900">
              <a:buFont typeface="Arial" panose="020B0604020202020204" pitchFamily="34" charset="0"/>
              <a:buChar char="•"/>
            </a:pPr>
            <a:r>
              <a:rPr lang="es-ES_tradnl" sz="2800" dirty="0">
                <a:solidFill>
                  <a:schemeClr val="tx2"/>
                </a:solidFill>
                <a:latin typeface="+mj-lt"/>
              </a:rPr>
              <a:t>Localización, nombre de empresa, y margen de la estación con el precio más bajo para el combustible “Gasóleo A” si resido en el centro de Albacete y no quiero desplazarme más de 10 KM.</a:t>
            </a:r>
          </a:p>
          <a:p>
            <a:pPr marL="1028603" lvl="1" indent="-342900">
              <a:buFont typeface="Arial" panose="020B0604020202020204" pitchFamily="34" charset="0"/>
              <a:buChar char="•"/>
            </a:pPr>
            <a:r>
              <a:rPr lang="es-ES_tradnl" sz="2800" dirty="0">
                <a:solidFill>
                  <a:schemeClr val="tx2"/>
                </a:solidFill>
                <a:latin typeface="+mj-lt"/>
              </a:rPr>
              <a:t>Provincia en la que se encuentre la estación de servicio marítima con el combustible “Gasolina 95 E5” más caro.</a:t>
            </a:r>
          </a:p>
          <a:p>
            <a:pPr marL="1028603" lvl="1" indent="-342900">
              <a:buFont typeface="Arial" panose="020B0604020202020204" pitchFamily="34" charset="0"/>
              <a:buChar char="•"/>
            </a:pPr>
            <a:endParaRPr lang="es-ES_tradnl" sz="28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86000" y="2128383"/>
            <a:ext cx="15087600" cy="1200314"/>
          </a:xfrm>
          <a:prstGeom prst="rect">
            <a:avLst/>
          </a:prstGeom>
        </p:spPr>
        <p:txBody>
          <a:bodyPr wrap="square" lIns="91428" tIns="45713" rIns="91428" bIns="45713">
            <a:spAutoFit/>
          </a:bodyPr>
          <a:lstStyle/>
          <a:p>
            <a:r>
              <a:rPr lang="es-ES_tradnl" sz="3600" dirty="0">
                <a:solidFill>
                  <a:srgbClr val="006C8F"/>
                </a:solidFill>
                <a:latin typeface="+mj-lt"/>
              </a:rPr>
              <a:t>Diseñar un esquema relacional que de cabida a todos los datos que se piden</a:t>
            </a:r>
            <a:endParaRPr lang="es-ES_tradnl" sz="2400" dirty="0">
              <a:solidFill>
                <a:srgbClr val="006C8F"/>
              </a:solidFill>
              <a:latin typeface="+mj-lt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83F5FBAF-D45A-EC4D-AF46-0104DBA57C7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_tradnl" dirty="0"/>
              <a:t>Descripción del laboratorio</a:t>
            </a:r>
          </a:p>
        </p:txBody>
      </p:sp>
      <p:sp>
        <p:nvSpPr>
          <p:cNvPr id="8" name="Slide Number Placeholder 8">
            <a:extLst>
              <a:ext uri="{FF2B5EF4-FFF2-40B4-BE49-F238E27FC236}">
                <a16:creationId xmlns:a16="http://schemas.microsoft.com/office/drawing/2014/main" id="{BC17E933-FDB9-A848-8426-4224992B38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829362" y="9558461"/>
            <a:ext cx="2715859" cy="461651"/>
          </a:xfrm>
          <a:prstGeom prst="rect">
            <a:avLst/>
          </a:prstGeom>
          <a:noFill/>
        </p:spPr>
        <p:txBody>
          <a:bodyPr wrap="square" lIns="91428" tIns="45713" rIns="91428" bIns="45713" rtlCol="0">
            <a:spAutoFit/>
          </a:bodyPr>
          <a:lstStyle>
            <a:lvl1pPr>
              <a:defRPr lang="uk-UA" sz="24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37D409AB-2201-4E18-8A34-C31753AD9B06}" type="slidenum">
              <a:rPr lang="es-ES_tradnl" smtClean="0">
                <a:solidFill>
                  <a:schemeClr val="tx2"/>
                </a:solidFill>
              </a:rPr>
              <a:pPr/>
              <a:t>9</a:t>
            </a:fld>
            <a:endParaRPr lang="es-ES_tradnl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094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AM SLIDES">
  <a:themeElements>
    <a:clrScheme name="UNIR">
      <a:dk1>
        <a:srgbClr val="0C0B0B"/>
      </a:dk1>
      <a:lt1>
        <a:srgbClr val="FFFFFF"/>
      </a:lt1>
      <a:dk2>
        <a:srgbClr val="858591"/>
      </a:dk2>
      <a:lt2>
        <a:srgbClr val="F2F2F5"/>
      </a:lt2>
      <a:accent1>
        <a:srgbClr val="219BC3"/>
      </a:accent1>
      <a:accent2>
        <a:srgbClr val="C0C0C8"/>
      </a:accent2>
      <a:accent3>
        <a:srgbClr val="219BC3"/>
      </a:accent3>
      <a:accent4>
        <a:srgbClr val="FFFFFF"/>
      </a:accent4>
      <a:accent5>
        <a:srgbClr val="00566C"/>
      </a:accent5>
      <a:accent6>
        <a:srgbClr val="00566C"/>
      </a:accent6>
      <a:hlink>
        <a:srgbClr val="00566C"/>
      </a:hlink>
      <a:folHlink>
        <a:srgbClr val="1E98CC"/>
      </a:folHlink>
    </a:clrScheme>
    <a:fontScheme name="Ángulo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square">
        <a:spAutoFit/>
      </a:bodyPr>
      <a:lstStyle>
        <a:defPPr>
          <a:defRPr sz="3200" dirty="0" err="1">
            <a:solidFill>
              <a:schemeClr val="tx2"/>
            </a:solidFill>
            <a:latin typeface="+mj-lt"/>
          </a:defRPr>
        </a:defPPr>
      </a:lstStyle>
    </a:spDef>
    <a:lnDef>
      <a:spPr>
        <a:ln w="25400" cap="sq">
          <a:solidFill>
            <a:schemeClr val="accent2"/>
          </a:solidFill>
          <a:bevel/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>
        <a:defPPr marL="0" marR="0" indent="0" algn="l" defTabSz="800902" rtl="0" eaLnBrk="1" fontAlgn="ctr" latinLnBrk="0" hangingPunct="1">
          <a:lnSpc>
            <a:spcPts val="11500"/>
          </a:lnSpc>
          <a:spcBef>
            <a:spcPts val="0"/>
          </a:spcBef>
          <a:buClrTx/>
          <a:buSzTx/>
          <a:buFontTx/>
          <a:buNone/>
          <a:tabLst/>
          <a:defRPr kumimoji="0" sz="12500" b="1" i="0" u="none" strike="noStrike" kern="1200" cap="none" spc="-30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ea typeface="+mj-ea"/>
            <a:cs typeface="+mj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0a70e875-3d35-4be2-921f-7117c31bab9b">
      <UserInfo>
        <DisplayName>María Jesús García San Martín</DisplayName>
        <AccountId>5639</AccountId>
        <AccountType/>
      </UserInfo>
      <UserInfo>
        <DisplayName>Maria Dolores Arranz Madrid</DisplayName>
        <AccountId>2462</AccountId>
        <AccountType/>
      </UserInfo>
      <UserInfo>
        <DisplayName>Pablo Moreno Ger</DisplayName>
        <AccountId>839</AccountId>
        <AccountType/>
      </UserInfo>
    </SharedWithUsers>
    <TaxCatchAll xmlns="0a70e875-3d35-4be2-921f-7117c31bab9b" xsi:nil="true"/>
    <lcf76f155ced4ddcb4097134ff3c332f xmlns="263d06c9-c98e-4351-801c-cebed6b0005e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6F2523302FFA4093563D9825166F4F" ma:contentTypeVersion="13" ma:contentTypeDescription="Create a new document." ma:contentTypeScope="" ma:versionID="c461676864367ac648beb0ed57380239">
  <xsd:schema xmlns:xsd="http://www.w3.org/2001/XMLSchema" xmlns:xs="http://www.w3.org/2001/XMLSchema" xmlns:p="http://schemas.microsoft.com/office/2006/metadata/properties" xmlns:ns2="263d06c9-c98e-4351-801c-cebed6b0005e" xmlns:ns3="0a70e875-3d35-4be2-921f-7117c31bab9b" targetNamespace="http://schemas.microsoft.com/office/2006/metadata/properties" ma:root="true" ma:fieldsID="a87abf980583eb76110b1bfc642ab47c" ns2:_="" ns3:_="">
    <xsd:import namespace="263d06c9-c98e-4351-801c-cebed6b0005e"/>
    <xsd:import namespace="0a70e875-3d35-4be2-921f-7117c31bab9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3d06c9-c98e-4351-801c-cebed6b000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17631b59-e624-4eb7-963c-219f14f887a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70e875-3d35-4be2-921f-7117c31bab9b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c7f67346-78c9-4c4d-b954-8d350fdf60db}" ma:internalName="TaxCatchAll" ma:showField="CatchAllData" ma:web="0a70e875-3d35-4be2-921f-7117c31bab9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110C50-9D6E-492A-BD44-170BEC25D3D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661AFDB-5B1F-4FAF-A547-89ADE1EE951F}">
  <ds:schemaRefs>
    <ds:schemaRef ds:uri="http://purl.org/dc/dcmitype/"/>
    <ds:schemaRef ds:uri="http://www.w3.org/XML/1998/namespace"/>
    <ds:schemaRef ds:uri="http://purl.org/dc/terms/"/>
    <ds:schemaRef ds:uri="http://purl.org/dc/elements/1.1/"/>
    <ds:schemaRef ds:uri="0a70e875-3d35-4be2-921f-7117c31bab9b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263d06c9-c98e-4351-801c-cebed6b0005e"/>
  </ds:schemaRefs>
</ds:datastoreItem>
</file>

<file path=customXml/itemProps3.xml><?xml version="1.0" encoding="utf-8"?>
<ds:datastoreItem xmlns:ds="http://schemas.openxmlformats.org/officeDocument/2006/customXml" ds:itemID="{F3BEAD9D-0F63-4121-8194-E74242690E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63d06c9-c98e-4351-801c-cebed6b0005e"/>
    <ds:schemaRef ds:uri="0a70e875-3d35-4be2-921f-7117c31bab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909</TotalTime>
  <Words>652</Words>
  <Application>Microsoft Macintosh PowerPoint</Application>
  <PresentationFormat>Personalizado</PresentationFormat>
  <Paragraphs>120</Paragraphs>
  <Slides>15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3" baseType="lpstr">
      <vt:lpstr>Arial</vt:lpstr>
      <vt:lpstr>Calibri</vt:lpstr>
      <vt:lpstr>Courier New</vt:lpstr>
      <vt:lpstr>Franklin Gothic Book</vt:lpstr>
      <vt:lpstr>Franklin Gothic Medium</vt:lpstr>
      <vt:lpstr>Lucida Grande</vt:lpstr>
      <vt:lpstr>Wingdings</vt:lpstr>
      <vt:lpstr>TEAM SLIDES</vt:lpstr>
      <vt:lpstr> LABORATORIO Diseño de una base de datos relacional</vt:lpstr>
      <vt:lpstr>Presentación de PowerPoint</vt:lpstr>
      <vt:lpstr>1 / Objetivos</vt:lpstr>
      <vt:lpstr>Objetivos</vt:lpstr>
      <vt:lpstr>2 / Descripción</vt:lpstr>
      <vt:lpstr>Descripción del laboratorio</vt:lpstr>
      <vt:lpstr>Descripción del laboratorio</vt:lpstr>
      <vt:lpstr>Descripción del laboratorio</vt:lpstr>
      <vt:lpstr>Descripción del laboratorio</vt:lpstr>
      <vt:lpstr>Descripción del laboratorio</vt:lpstr>
      <vt:lpstr>3 / Entrega</vt:lpstr>
      <vt:lpstr>Entrega</vt:lpstr>
      <vt:lpstr>Entrega</vt:lpstr>
      <vt:lpstr>Presentación de PowerPoint</vt:lpstr>
      <vt:lpstr>Gracias</vt:lpstr>
    </vt:vector>
  </TitlesOfParts>
  <Manager/>
  <Company>unir.net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UNIR</dc:creator>
  <cp:keywords/>
  <dc:description/>
  <cp:lastModifiedBy>Jesús Pérez Melero</cp:lastModifiedBy>
  <cp:revision>18</cp:revision>
  <dcterms:created xsi:type="dcterms:W3CDTF">2015-01-20T11:47:48Z</dcterms:created>
  <dcterms:modified xsi:type="dcterms:W3CDTF">2023-10-31T17:56:56Z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0x0101000C6F2523302FFA4093563D9825166F4F</vt:lpwstr>
  </property>
  <property fmtid="{D5CDD505-2E9C-101B-9397-08002B2CF9AE}" pid="3" name="MediaServiceImageTags">
    <vt:lpwstr/>
  </property>
</Properties>
</file>