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5"/>
    <p:sldMasterId id="2147483649" r:id="rId6"/>
  </p:sldMasterIdLst>
  <p:notesMasterIdLst>
    <p:notesMasterId r:id="rId18"/>
  </p:notesMasterIdLst>
  <p:handoutMasterIdLst>
    <p:handoutMasterId r:id="rId19"/>
  </p:handoutMasterIdLst>
  <p:sldIdLst>
    <p:sldId id="256" r:id="rId7"/>
    <p:sldId id="258" r:id="rId8"/>
    <p:sldId id="294" r:id="rId9"/>
    <p:sldId id="295" r:id="rId10"/>
    <p:sldId id="296" r:id="rId11"/>
    <p:sldId id="297" r:id="rId12"/>
    <p:sldId id="298" r:id="rId13"/>
    <p:sldId id="299" r:id="rId14"/>
    <p:sldId id="300" r:id="rId15"/>
    <p:sldId id="301" r:id="rId16"/>
    <p:sldId id="260" r:id="rId17"/>
  </p:sldIdLst>
  <p:sldSz cx="12192000" cy="6858000"/>
  <p:notesSz cx="6858000" cy="9144000"/>
  <p:defaultTextStyle>
    <a:defPPr>
      <a:defRPr lang="es-ES_tradnl"/>
    </a:defPPr>
    <a:lvl1pPr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535353"/>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9"/>
    <p:restoredTop sz="94687"/>
  </p:normalViewPr>
  <p:slideViewPr>
    <p:cSldViewPr>
      <p:cViewPr varScale="1">
        <p:scale>
          <a:sx n="87" d="100"/>
          <a:sy n="87" d="100"/>
        </p:scale>
        <p:origin x="84" y="3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es-E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DF49EBBF-B788-4A30-96E9-3F040DA11E63}" type="datetimeFigureOut">
              <a:rPr lang="en-US" altLang="es-ES"/>
              <a:pPr/>
              <a:t>2/3/2025</a:t>
            </a:fld>
            <a:endParaRPr lang="en-US" altLang="es-E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es-E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38605531-F340-4878-91E1-818B3F664466}" type="slidenum">
              <a:rPr lang="en-US" altLang="es-ES"/>
              <a:pPr/>
              <a:t>‹Nº›</a:t>
            </a:fld>
            <a:endParaRPr lang="en-US" altLang="es-ES"/>
          </a:p>
        </p:txBody>
      </p:sp>
    </p:spTree>
    <p:extLst>
      <p:ext uri="{BB962C8B-B14F-4D97-AF65-F5344CB8AC3E}">
        <p14:creationId xmlns:p14="http://schemas.microsoft.com/office/powerpoint/2010/main" val="1185831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Rot="1" noChangeAspect="1"/>
          </p:cNvSpPr>
          <p:nvPr>
            <p:ph type="sldImg"/>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sp>
      <p:sp>
        <p:nvSpPr>
          <p:cNvPr id="2" name="Rectangle 2"/>
          <p:cNvSpPr>
            <a:spLocks noGrp="1"/>
          </p:cNvSpPr>
          <p:nvPr>
            <p:ph type="body" sz="quarter" idx="1"/>
          </p:nvPr>
        </p:nvSpPr>
        <p:spPr bwMode="auto">
          <a:xfrm>
            <a:off x="914400" y="4343400"/>
            <a:ext cx="5029200" cy="4114800"/>
          </a:xfrm>
          <a:prstGeom prst="rect">
            <a:avLst/>
          </a:prstGeom>
          <a:noFill/>
          <a:ln w="9525" cap="flat" cmpd="sng">
            <a:noFill/>
            <a:prstDash val="solid"/>
            <a:bevel/>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s-ES_tradnl" altLang="x-none" noProof="0">
                <a:sym typeface="Avenir Roman" charset="0"/>
              </a:rPr>
              <a:t>Click to edit Master text styles</a:t>
            </a:r>
          </a:p>
          <a:p>
            <a:pPr lvl="1"/>
            <a:r>
              <a:rPr lang="es-ES_tradnl" altLang="x-none" noProof="0">
                <a:sym typeface="Avenir Roman" charset="0"/>
              </a:rPr>
              <a:t>Second level</a:t>
            </a:r>
          </a:p>
          <a:p>
            <a:pPr lvl="2"/>
            <a:r>
              <a:rPr lang="es-ES_tradnl" altLang="x-none" noProof="0">
                <a:sym typeface="Avenir Roman" charset="0"/>
              </a:rPr>
              <a:t>Third level</a:t>
            </a:r>
          </a:p>
          <a:p>
            <a:pPr lvl="3"/>
            <a:r>
              <a:rPr lang="es-ES_tradnl" altLang="x-none" noProof="0">
                <a:sym typeface="Avenir Roman" charset="0"/>
              </a:rPr>
              <a:t>Fourth level</a:t>
            </a:r>
          </a:p>
          <a:p>
            <a:pPr lvl="4"/>
            <a:r>
              <a:rPr lang="es-ES_tradnl" altLang="x-none" noProof="0">
                <a:sym typeface="Avenir Roman" charset="0"/>
              </a:rPr>
              <a:t>Fifth level</a:t>
            </a:r>
          </a:p>
        </p:txBody>
      </p:sp>
    </p:spTree>
    <p:extLst>
      <p:ext uri="{BB962C8B-B14F-4D97-AF65-F5344CB8AC3E}">
        <p14:creationId xmlns:p14="http://schemas.microsoft.com/office/powerpoint/2010/main" val="4249633537"/>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1pPr>
    <a:lvl2pPr indent="2286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2pPr>
    <a:lvl3pPr indent="4572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3pPr>
    <a:lvl4pPr indent="6858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4pPr>
    <a:lvl5pPr indent="914400" algn="l" defTabSz="457200" rtl="0" eaLnBrk="0" fontAlgn="base" hangingPunct="0">
      <a:lnSpc>
        <a:spcPct val="125000"/>
      </a:lnSpc>
      <a:spcBef>
        <a:spcPct val="0"/>
      </a:spcBef>
      <a:spcAft>
        <a:spcPct val="0"/>
      </a:spcAft>
      <a:defRPr sz="2400" kern="1200">
        <a:solidFill>
          <a:srgbClr val="000000"/>
        </a:solidFill>
        <a:latin typeface="Avenir Roman" charset="0"/>
        <a:ea typeface="Avenir Roman" charset="0"/>
        <a:cs typeface="Avenir Roman" charset="0"/>
        <a:sym typeface="Avenir Roman"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30"/>
            <a:ext cx="10363200" cy="1470025"/>
          </a:xfrm>
        </p:spPr>
        <p:txBody>
          <a:bodyPr/>
          <a:lstStyle/>
          <a:p>
            <a:r>
              <a:rPr lang="es-ES_tradnl"/>
              <a:t>Clic para editar título</a:t>
            </a:r>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Tree>
    <p:extLst>
      <p:ext uri="{BB962C8B-B14F-4D97-AF65-F5344CB8AC3E}">
        <p14:creationId xmlns:p14="http://schemas.microsoft.com/office/powerpoint/2010/main" val="363080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a:xfrm>
            <a:off x="609600" y="1600205"/>
            <a:ext cx="109728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777354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4000" y="1600205"/>
            <a:ext cx="3048000" cy="4525963"/>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0" y="1600205"/>
            <a:ext cx="89408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216957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30"/>
            <a:ext cx="10363200" cy="1470025"/>
          </a:xfrm>
          <a:prstGeom prst="rect">
            <a:avLst/>
          </a:prstGeom>
        </p:spPr>
        <p:txBody>
          <a:bodyPr vert="horz"/>
          <a:lstStyle/>
          <a:p>
            <a:r>
              <a:rPr lang="es-ES_tradnl"/>
              <a:t>Clic para editar título</a:t>
            </a:r>
          </a:p>
        </p:txBody>
      </p:sp>
      <p:sp>
        <p:nvSpPr>
          <p:cNvPr id="3" name="Subtítulo 2"/>
          <p:cNvSpPr>
            <a:spLocks noGrp="1"/>
          </p:cNvSpPr>
          <p:nvPr>
            <p:ph type="subTitle" idx="1"/>
          </p:nvPr>
        </p:nvSpPr>
        <p:spPr>
          <a:xfrm>
            <a:off x="1828800" y="3886200"/>
            <a:ext cx="85344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_tradnl"/>
              <a:t>Haga clic para modificar el estilo de subtítulo del patrón</a:t>
            </a:r>
          </a:p>
        </p:txBody>
      </p:sp>
      <p:sp>
        <p:nvSpPr>
          <p:cNvPr id="4" name="Rectangle 6"/>
          <p:cNvSpPr>
            <a:spLocks noGrp="1"/>
          </p:cNvSpPr>
          <p:nvPr>
            <p:ph type="sldNum" sz="quarter" idx="10"/>
          </p:nvPr>
        </p:nvSpPr>
        <p:spPr/>
        <p:txBody>
          <a:bodyPr/>
          <a:lstStyle>
            <a:lvl1pPr>
              <a:defRPr/>
            </a:lvl1pPr>
          </a:lstStyle>
          <a:p>
            <a:fld id="{588B16D9-559B-4A50-BCD2-33D29B605A91}" type="slidenum">
              <a:rPr lang="es-ES_tradnl" altLang="es-ES"/>
              <a:pPr/>
              <a:t>‹Nº›</a:t>
            </a:fld>
            <a:endParaRPr lang="es-ES_tradnl" altLang="es-ES"/>
          </a:p>
        </p:txBody>
      </p:sp>
    </p:spTree>
    <p:extLst>
      <p:ext uri="{BB962C8B-B14F-4D97-AF65-F5344CB8AC3E}">
        <p14:creationId xmlns:p14="http://schemas.microsoft.com/office/powerpoint/2010/main" val="178708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es-ES_tradnl"/>
              <a:t>Clic para editar título</a:t>
            </a:r>
          </a:p>
        </p:txBody>
      </p:sp>
      <p:sp>
        <p:nvSpPr>
          <p:cNvPr id="3" name="Marcador de contenido 2"/>
          <p:cNvSpPr>
            <a:spLocks noGrp="1"/>
          </p:cNvSpPr>
          <p:nvPr>
            <p:ph idx="1"/>
          </p:nvPr>
        </p:nvSpPr>
        <p:spPr>
          <a:xfrm>
            <a:off x="609600" y="1600205"/>
            <a:ext cx="109728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p:cNvSpPr>
            <a:spLocks noGrp="1"/>
          </p:cNvSpPr>
          <p:nvPr>
            <p:ph type="sldNum" sz="quarter" idx="10"/>
          </p:nvPr>
        </p:nvSpPr>
        <p:spPr/>
        <p:txBody>
          <a:bodyPr/>
          <a:lstStyle>
            <a:lvl1pPr>
              <a:defRPr/>
            </a:lvl1pPr>
          </a:lstStyle>
          <a:p>
            <a:fld id="{C15A757A-FA0A-4EB9-8DA7-83108F474403}" type="slidenum">
              <a:rPr lang="es-ES_tradnl" altLang="es-ES"/>
              <a:pPr/>
              <a:t>‹Nº›</a:t>
            </a:fld>
            <a:endParaRPr lang="es-ES_tradnl" altLang="es-ES"/>
          </a:p>
        </p:txBody>
      </p:sp>
    </p:spTree>
    <p:extLst>
      <p:ext uri="{BB962C8B-B14F-4D97-AF65-F5344CB8AC3E}">
        <p14:creationId xmlns:p14="http://schemas.microsoft.com/office/powerpoint/2010/main" val="1414150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a:prstGeom prst="rect">
            <a:avLst/>
          </a:prstGeom>
        </p:spPr>
        <p:txBody>
          <a:bodyPr vert="horz"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963084" y="2906713"/>
            <a:ext cx="103632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4" name="Rectangle 6"/>
          <p:cNvSpPr>
            <a:spLocks noGrp="1"/>
          </p:cNvSpPr>
          <p:nvPr>
            <p:ph type="sldNum" sz="quarter" idx="10"/>
          </p:nvPr>
        </p:nvSpPr>
        <p:spPr/>
        <p:txBody>
          <a:bodyPr/>
          <a:lstStyle>
            <a:lvl1pPr>
              <a:defRPr/>
            </a:lvl1pPr>
          </a:lstStyle>
          <a:p>
            <a:fld id="{D2116CD1-2B58-4F60-8DBE-DA121773F14B}" type="slidenum">
              <a:rPr lang="es-ES_tradnl" altLang="es-ES"/>
              <a:pPr/>
              <a:t>‹Nº›</a:t>
            </a:fld>
            <a:endParaRPr lang="es-ES_tradnl" altLang="es-ES"/>
          </a:p>
        </p:txBody>
      </p:sp>
    </p:spTree>
    <p:extLst>
      <p:ext uri="{BB962C8B-B14F-4D97-AF65-F5344CB8AC3E}">
        <p14:creationId xmlns:p14="http://schemas.microsoft.com/office/powerpoint/2010/main" val="3457585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es-ES_tradnl"/>
              <a:t>Clic para editar título</a:t>
            </a:r>
          </a:p>
        </p:txBody>
      </p:sp>
      <p:sp>
        <p:nvSpPr>
          <p:cNvPr id="3" name="Marcador de contenido 2"/>
          <p:cNvSpPr>
            <a:spLocks noGrp="1"/>
          </p:cNvSpPr>
          <p:nvPr>
            <p:ph sz="half" idx="1"/>
          </p:nvPr>
        </p:nvSpPr>
        <p:spPr>
          <a:xfrm>
            <a:off x="609600" y="1600205"/>
            <a:ext cx="53848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97600" y="1600205"/>
            <a:ext cx="53848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Rectangle 6"/>
          <p:cNvSpPr>
            <a:spLocks noGrp="1"/>
          </p:cNvSpPr>
          <p:nvPr>
            <p:ph type="sldNum" sz="quarter" idx="10"/>
          </p:nvPr>
        </p:nvSpPr>
        <p:spPr/>
        <p:txBody>
          <a:bodyPr/>
          <a:lstStyle>
            <a:lvl1pPr>
              <a:defRPr/>
            </a:lvl1pPr>
          </a:lstStyle>
          <a:p>
            <a:fld id="{24CCFF8B-285C-4C49-9900-62DDB0177AEB}" type="slidenum">
              <a:rPr lang="es-ES_tradnl" altLang="es-ES"/>
              <a:pPr/>
              <a:t>‹Nº›</a:t>
            </a:fld>
            <a:endParaRPr lang="es-ES_tradnl" altLang="es-ES"/>
          </a:p>
        </p:txBody>
      </p:sp>
    </p:spTree>
    <p:extLst>
      <p:ext uri="{BB962C8B-B14F-4D97-AF65-F5344CB8AC3E}">
        <p14:creationId xmlns:p14="http://schemas.microsoft.com/office/powerpoint/2010/main" val="146634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lvl1pPr>
              <a:defRPr/>
            </a:lvl1pPr>
          </a:lstStyle>
          <a:p>
            <a:r>
              <a:rPr lang="es-ES_tradnl"/>
              <a:t>Clic para editar título</a:t>
            </a:r>
          </a:p>
        </p:txBody>
      </p:sp>
      <p:sp>
        <p:nvSpPr>
          <p:cNvPr id="3" name="Marcador de texto 2"/>
          <p:cNvSpPr>
            <a:spLocks noGrp="1"/>
          </p:cNvSpPr>
          <p:nvPr>
            <p:ph type="body" idx="1"/>
          </p:nvPr>
        </p:nvSpPr>
        <p:spPr>
          <a:xfrm>
            <a:off x="609600" y="1535113"/>
            <a:ext cx="5386917"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93370" y="1535113"/>
            <a:ext cx="5389033"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70" y="2174875"/>
            <a:ext cx="5389033"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Rectangle 6"/>
          <p:cNvSpPr>
            <a:spLocks noGrp="1"/>
          </p:cNvSpPr>
          <p:nvPr>
            <p:ph type="sldNum" sz="quarter" idx="10"/>
          </p:nvPr>
        </p:nvSpPr>
        <p:spPr/>
        <p:txBody>
          <a:bodyPr/>
          <a:lstStyle>
            <a:lvl1pPr>
              <a:defRPr/>
            </a:lvl1pPr>
          </a:lstStyle>
          <a:p>
            <a:fld id="{AD0D0682-A724-4518-BFFB-3CB839BBDE4E}" type="slidenum">
              <a:rPr lang="es-ES_tradnl" altLang="es-ES"/>
              <a:pPr/>
              <a:t>‹Nº›</a:t>
            </a:fld>
            <a:endParaRPr lang="es-ES_tradnl" altLang="es-ES"/>
          </a:p>
        </p:txBody>
      </p:sp>
    </p:spTree>
    <p:extLst>
      <p:ext uri="{BB962C8B-B14F-4D97-AF65-F5344CB8AC3E}">
        <p14:creationId xmlns:p14="http://schemas.microsoft.com/office/powerpoint/2010/main" val="3621015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es-ES_tradnl"/>
              <a:t>Clic para editar título</a:t>
            </a:r>
          </a:p>
        </p:txBody>
      </p:sp>
      <p:sp>
        <p:nvSpPr>
          <p:cNvPr id="3" name="Rectangle 6"/>
          <p:cNvSpPr>
            <a:spLocks noGrp="1"/>
          </p:cNvSpPr>
          <p:nvPr>
            <p:ph type="sldNum" sz="quarter" idx="10"/>
          </p:nvPr>
        </p:nvSpPr>
        <p:spPr/>
        <p:txBody>
          <a:bodyPr/>
          <a:lstStyle>
            <a:lvl1pPr>
              <a:defRPr/>
            </a:lvl1pPr>
          </a:lstStyle>
          <a:p>
            <a:fld id="{F28F9FB6-8B81-40A7-A688-24003DDCF98D}" type="slidenum">
              <a:rPr lang="es-ES_tradnl" altLang="es-ES"/>
              <a:pPr/>
              <a:t>‹Nº›</a:t>
            </a:fld>
            <a:endParaRPr lang="es-ES_tradnl" altLang="es-ES"/>
          </a:p>
        </p:txBody>
      </p:sp>
    </p:spTree>
    <p:extLst>
      <p:ext uri="{BB962C8B-B14F-4D97-AF65-F5344CB8AC3E}">
        <p14:creationId xmlns:p14="http://schemas.microsoft.com/office/powerpoint/2010/main" val="236634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p:cNvSpPr>
          <p:nvPr>
            <p:ph type="sldNum" sz="quarter" idx="10"/>
          </p:nvPr>
        </p:nvSpPr>
        <p:spPr/>
        <p:txBody>
          <a:bodyPr/>
          <a:lstStyle>
            <a:lvl1pPr>
              <a:defRPr/>
            </a:lvl1pPr>
          </a:lstStyle>
          <a:p>
            <a:fld id="{7A142CE1-986F-4CE0-9242-7EFB121978B4}" type="slidenum">
              <a:rPr lang="es-ES_tradnl" altLang="es-ES"/>
              <a:pPr/>
              <a:t>‹Nº›</a:t>
            </a:fld>
            <a:endParaRPr lang="es-ES_tradnl" altLang="es-ES"/>
          </a:p>
        </p:txBody>
      </p:sp>
    </p:spTree>
    <p:extLst>
      <p:ext uri="{BB962C8B-B14F-4D97-AF65-F5344CB8AC3E}">
        <p14:creationId xmlns:p14="http://schemas.microsoft.com/office/powerpoint/2010/main" val="573986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273050"/>
            <a:ext cx="4011084" cy="1162050"/>
          </a:xfrm>
          <a:prstGeom prst="rect">
            <a:avLst/>
          </a:prstGeom>
        </p:spPr>
        <p:txBody>
          <a:bodyPr vert="horz" anchor="b"/>
          <a:lstStyle>
            <a:lvl1pPr algn="l">
              <a:defRPr sz="2000" b="1"/>
            </a:lvl1pPr>
          </a:lstStyle>
          <a:p>
            <a:r>
              <a:rPr lang="es-ES_tradnl"/>
              <a:t>Clic para editar título</a:t>
            </a:r>
          </a:p>
        </p:txBody>
      </p:sp>
      <p:sp>
        <p:nvSpPr>
          <p:cNvPr id="3" name="Marcador de contenido 2"/>
          <p:cNvSpPr>
            <a:spLocks noGrp="1"/>
          </p:cNvSpPr>
          <p:nvPr>
            <p:ph idx="1"/>
          </p:nvPr>
        </p:nvSpPr>
        <p:spPr>
          <a:xfrm>
            <a:off x="4766733" y="273055"/>
            <a:ext cx="6815667"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609603" y="1435103"/>
            <a:ext cx="4011084"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p:cNvSpPr>
            <a:spLocks noGrp="1"/>
          </p:cNvSpPr>
          <p:nvPr>
            <p:ph type="sldNum" sz="quarter" idx="10"/>
          </p:nvPr>
        </p:nvSpPr>
        <p:spPr/>
        <p:txBody>
          <a:bodyPr/>
          <a:lstStyle>
            <a:lvl1pPr>
              <a:defRPr/>
            </a:lvl1pPr>
          </a:lstStyle>
          <a:p>
            <a:fld id="{49AE4134-1B88-4061-9316-E5C7E745643B}" type="slidenum">
              <a:rPr lang="es-ES_tradnl" altLang="es-ES"/>
              <a:pPr/>
              <a:t>‹Nº›</a:t>
            </a:fld>
            <a:endParaRPr lang="es-ES_tradnl" altLang="es-ES"/>
          </a:p>
        </p:txBody>
      </p:sp>
    </p:spTree>
    <p:extLst>
      <p:ext uri="{BB962C8B-B14F-4D97-AF65-F5344CB8AC3E}">
        <p14:creationId xmlns:p14="http://schemas.microsoft.com/office/powerpoint/2010/main" val="175431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a:xfrm>
            <a:off x="609600" y="1600205"/>
            <a:ext cx="10972800" cy="4525963"/>
          </a:xfrm>
          <a:prstGeom prst="rect">
            <a:avLst/>
          </a:prstGeom>
        </p:spPr>
        <p:txBody>
          <a:bodyPr vert="horz"/>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094619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a:prstGeom prst="rect">
            <a:avLst/>
          </a:prstGeom>
        </p:spPr>
        <p:txBody>
          <a:bodyPr vert="horz"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2389717" y="612775"/>
            <a:ext cx="73152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2389717" y="5367338"/>
            <a:ext cx="73152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Rectangle 6"/>
          <p:cNvSpPr>
            <a:spLocks noGrp="1"/>
          </p:cNvSpPr>
          <p:nvPr>
            <p:ph type="sldNum" sz="quarter" idx="10"/>
          </p:nvPr>
        </p:nvSpPr>
        <p:spPr/>
        <p:txBody>
          <a:bodyPr/>
          <a:lstStyle>
            <a:lvl1pPr>
              <a:defRPr/>
            </a:lvl1pPr>
          </a:lstStyle>
          <a:p>
            <a:fld id="{5D5DF6F2-6B0D-4431-9418-3402D80AD359}" type="slidenum">
              <a:rPr lang="es-ES_tradnl" altLang="es-ES"/>
              <a:pPr/>
              <a:t>‹Nº›</a:t>
            </a:fld>
            <a:endParaRPr lang="es-ES_tradnl" altLang="es-ES"/>
          </a:p>
        </p:txBody>
      </p:sp>
    </p:spTree>
    <p:extLst>
      <p:ext uri="{BB962C8B-B14F-4D97-AF65-F5344CB8AC3E}">
        <p14:creationId xmlns:p14="http://schemas.microsoft.com/office/powerpoint/2010/main" val="11353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a:prstGeom prst="rect">
            <a:avLst/>
          </a:prstGeom>
        </p:spPr>
        <p:txBody>
          <a:bodyPr vert="horz"/>
          <a:lstStyle/>
          <a:p>
            <a:r>
              <a:rPr lang="es-ES_tradnl"/>
              <a:t>Clic para editar título</a:t>
            </a:r>
          </a:p>
        </p:txBody>
      </p:sp>
      <p:sp>
        <p:nvSpPr>
          <p:cNvPr id="3" name="Marcador de texto vertical 2"/>
          <p:cNvSpPr>
            <a:spLocks noGrp="1"/>
          </p:cNvSpPr>
          <p:nvPr>
            <p:ph type="body" orient="vert" idx="1"/>
          </p:nvPr>
        </p:nvSpPr>
        <p:spPr>
          <a:xfrm>
            <a:off x="609600" y="1600205"/>
            <a:ext cx="109728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p:cNvSpPr>
            <a:spLocks noGrp="1"/>
          </p:cNvSpPr>
          <p:nvPr>
            <p:ph type="sldNum" sz="quarter" idx="10"/>
          </p:nvPr>
        </p:nvSpPr>
        <p:spPr/>
        <p:txBody>
          <a:bodyPr/>
          <a:lstStyle>
            <a:lvl1pPr>
              <a:defRPr/>
            </a:lvl1pPr>
          </a:lstStyle>
          <a:p>
            <a:fld id="{1B059DE6-B4BD-42B2-B2EA-DA04F883F079}" type="slidenum">
              <a:rPr lang="es-ES_tradnl" altLang="es-ES"/>
              <a:pPr/>
              <a:t>‹Nº›</a:t>
            </a:fld>
            <a:endParaRPr lang="es-ES_tradnl" altLang="es-ES"/>
          </a:p>
        </p:txBody>
      </p:sp>
    </p:spTree>
    <p:extLst>
      <p:ext uri="{BB962C8B-B14F-4D97-AF65-F5344CB8AC3E}">
        <p14:creationId xmlns:p14="http://schemas.microsoft.com/office/powerpoint/2010/main" val="2804099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3"/>
            <a:ext cx="2743200" cy="5851525"/>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609600" y="274643"/>
            <a:ext cx="80264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Rectangle 6"/>
          <p:cNvSpPr>
            <a:spLocks noGrp="1"/>
          </p:cNvSpPr>
          <p:nvPr>
            <p:ph type="sldNum" sz="quarter" idx="10"/>
          </p:nvPr>
        </p:nvSpPr>
        <p:spPr/>
        <p:txBody>
          <a:bodyPr/>
          <a:lstStyle>
            <a:lvl1pPr>
              <a:defRPr/>
            </a:lvl1pPr>
          </a:lstStyle>
          <a:p>
            <a:fld id="{8FDB7F4B-DC79-4975-A558-8A9399CE34BD}" type="slidenum">
              <a:rPr lang="es-ES_tradnl" altLang="es-ES"/>
              <a:pPr/>
              <a:t>‹Nº›</a:t>
            </a:fld>
            <a:endParaRPr lang="es-ES_tradnl" altLang="es-ES"/>
          </a:p>
        </p:txBody>
      </p:sp>
    </p:spTree>
    <p:extLst>
      <p:ext uri="{BB962C8B-B14F-4D97-AF65-F5344CB8AC3E}">
        <p14:creationId xmlns:p14="http://schemas.microsoft.com/office/powerpoint/2010/main" val="33458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p:spPr>
        <p:txBody>
          <a:bodyPr anchor="t"/>
          <a:lstStyle>
            <a:lvl1pPr algn="l">
              <a:defRPr sz="4000" b="1" cap="all"/>
            </a:lvl1pPr>
          </a:lstStyle>
          <a:p>
            <a:r>
              <a:rPr lang="es-ES_tradnl"/>
              <a:t>Clic para editar título</a:t>
            </a:r>
          </a:p>
        </p:txBody>
      </p:sp>
      <p:sp>
        <p:nvSpPr>
          <p:cNvPr id="3" name="Marcador de texto 2"/>
          <p:cNvSpPr>
            <a:spLocks noGrp="1"/>
          </p:cNvSpPr>
          <p:nvPr>
            <p:ph type="body" idx="1"/>
          </p:nvPr>
        </p:nvSpPr>
        <p:spPr>
          <a:xfrm>
            <a:off x="963084" y="2906713"/>
            <a:ext cx="103632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201985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609600" y="1600205"/>
            <a:ext cx="53848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97600" y="1600205"/>
            <a:ext cx="53848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388155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es-ES_tradnl"/>
              <a:t>Clic para editar título</a:t>
            </a:r>
          </a:p>
        </p:txBody>
      </p:sp>
      <p:sp>
        <p:nvSpPr>
          <p:cNvPr id="3" name="Marcador de texto 2"/>
          <p:cNvSpPr>
            <a:spLocks noGrp="1"/>
          </p:cNvSpPr>
          <p:nvPr>
            <p:ph type="body" idx="1"/>
          </p:nvPr>
        </p:nvSpPr>
        <p:spPr>
          <a:xfrm>
            <a:off x="609600" y="1535113"/>
            <a:ext cx="5386917"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93370" y="1535113"/>
            <a:ext cx="5389033"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70" y="2174875"/>
            <a:ext cx="5389033"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Tree>
    <p:extLst>
      <p:ext uri="{BB962C8B-B14F-4D97-AF65-F5344CB8AC3E}">
        <p14:creationId xmlns:p14="http://schemas.microsoft.com/office/powerpoint/2010/main" val="111459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Tree>
    <p:extLst>
      <p:ext uri="{BB962C8B-B14F-4D97-AF65-F5344CB8AC3E}">
        <p14:creationId xmlns:p14="http://schemas.microsoft.com/office/powerpoint/2010/main" val="425249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65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273050"/>
            <a:ext cx="4011084" cy="1162050"/>
          </a:xfrm>
        </p:spPr>
        <p:txBody>
          <a:bodyPr anchor="b"/>
          <a:lstStyle>
            <a:lvl1pPr algn="l">
              <a:defRPr sz="2000" b="1"/>
            </a:lvl1pPr>
          </a:lstStyle>
          <a:p>
            <a:r>
              <a:rPr lang="es-ES_tradnl"/>
              <a:t>Clic para editar título</a:t>
            </a:r>
          </a:p>
        </p:txBody>
      </p:sp>
      <p:sp>
        <p:nvSpPr>
          <p:cNvPr id="3" name="Marcador de contenido 2"/>
          <p:cNvSpPr>
            <a:spLocks noGrp="1"/>
          </p:cNvSpPr>
          <p:nvPr>
            <p:ph idx="1"/>
          </p:nvPr>
        </p:nvSpPr>
        <p:spPr>
          <a:xfrm>
            <a:off x="4766733" y="273055"/>
            <a:ext cx="6815667"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609603" y="1435103"/>
            <a:ext cx="4011084"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4691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p>
        </p:txBody>
      </p:sp>
      <p:sp>
        <p:nvSpPr>
          <p:cNvPr id="3" name="Marcador de posición de imagen 2"/>
          <p:cNvSpPr>
            <a:spLocks noGrp="1"/>
          </p:cNvSpPr>
          <p:nvPr>
            <p:ph type="pic" idx="1"/>
          </p:nvPr>
        </p:nvSpPr>
        <p:spPr>
          <a:xfrm>
            <a:off x="2389717" y="612775"/>
            <a:ext cx="73152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sym typeface="Arial" charset="0"/>
            </a:endParaRPr>
          </a:p>
        </p:txBody>
      </p:sp>
      <p:sp>
        <p:nvSpPr>
          <p:cNvPr id="4" name="Marcador de texto 3"/>
          <p:cNvSpPr>
            <a:spLocks noGrp="1"/>
          </p:cNvSpPr>
          <p:nvPr>
            <p:ph type="body" sz="half" idx="2"/>
          </p:nvPr>
        </p:nvSpPr>
        <p:spPr>
          <a:xfrm>
            <a:off x="2389717" y="5367338"/>
            <a:ext cx="73152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259366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0" y="2957513"/>
            <a:ext cx="121920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ctr" anchorCtr="0" compatLnSpc="1">
            <a:prstTxWarp prst="textNoShape">
              <a:avLst/>
            </a:prstTxWarp>
          </a:bodyPr>
          <a:lstStyle/>
          <a:p>
            <a:pPr lvl="0"/>
            <a:r>
              <a:rPr lang="es-ES_tradnl" altLang="es-ES">
                <a:sym typeface="Arial Narrow" panose="020B0606020202030204" pitchFamily="34" charset="0"/>
              </a:rPr>
              <a:t>Click to edit Master title style</a:t>
            </a:r>
          </a:p>
        </p:txBody>
      </p:sp>
      <p:pic>
        <p:nvPicPr>
          <p:cNvPr id="1027" name="Picture 2" descr="logoblanc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9967388" y="3106743"/>
            <a:ext cx="1629833"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050" name="Group 1"/>
          <p:cNvGrpSpPr>
            <a:grpSpLocks/>
          </p:cNvGrpSpPr>
          <p:nvPr/>
        </p:nvGrpSpPr>
        <p:grpSpPr bwMode="auto">
          <a:xfrm>
            <a:off x="1" y="6402388"/>
            <a:ext cx="12200467" cy="463550"/>
            <a:chOff x="0" y="0"/>
            <a:chExt cx="9151698" cy="464252"/>
          </a:xfrm>
        </p:grpSpPr>
        <p:sp>
          <p:nvSpPr>
            <p:cNvPr id="2" name="Rectangle 2"/>
            <p:cNvSpPr>
              <a:spLocks/>
            </p:cNvSpPr>
            <p:nvPr/>
          </p:nvSpPr>
          <p:spPr bwMode="auto">
            <a:xfrm>
              <a:off x="0" y="0"/>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FFFFFF"/>
                </a:solidFill>
              </a:endParaRPr>
            </a:p>
          </p:txBody>
        </p:sp>
        <p:sp>
          <p:nvSpPr>
            <p:cNvPr id="3" name="Line 3"/>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ES"/>
            </a:p>
          </p:txBody>
        </p:sp>
      </p:grpSp>
      <p:sp>
        <p:nvSpPr>
          <p:cNvPr id="2054" name="Rectangle 6"/>
          <p:cNvSpPr>
            <a:spLocks noGrp="1"/>
          </p:cNvSpPr>
          <p:nvPr>
            <p:ph type="sldNum" sz="quarter" idx="2"/>
          </p:nvPr>
        </p:nvSpPr>
        <p:spPr bwMode="auto">
          <a:xfrm>
            <a:off x="11313585" y="6559550"/>
            <a:ext cx="364067" cy="173038"/>
          </a:xfrm>
          <a:prstGeom prst="rect">
            <a:avLst/>
          </a:prstGeom>
          <a:noFill/>
          <a:ln w="12700" cap="flat" cmpd="sng">
            <a:noFill/>
            <a:prstDash val="solid"/>
            <a:miter lim="0"/>
            <a:headEnd type="none" w="med" len="med"/>
            <a:tailEnd type="none" w="med" len="med"/>
          </a:ln>
          <a:effectLst/>
        </p:spPr>
        <p:txBody>
          <a:bodyPr vert="horz" wrap="square" lIns="0" tIns="0" rIns="0" bIns="0" numCol="1" anchor="t" anchorCtr="0" compatLnSpc="1">
            <a:prstTxWarp prst="textNoShape">
              <a:avLst/>
            </a:prstTxWarp>
          </a:bodyPr>
          <a:lstStyle>
            <a:lvl1pPr algn="r" eaLnBrk="1">
              <a:defRPr sz="1200">
                <a:solidFill>
                  <a:srgbClr val="FFFFFF"/>
                </a:solidFill>
              </a:defRPr>
            </a:lvl1pPr>
          </a:lstStyle>
          <a:p>
            <a:fld id="{ACB4539E-57DF-4C66-B3F5-8FC2F0B90357}" type="slidenum">
              <a:rPr lang="es-ES_tradnl" altLang="es-ES"/>
              <a:pPr/>
              <a:t>‹Nº›</a:t>
            </a:fld>
            <a:endParaRPr lang="es-ES_tradnl" altLang="es-ES"/>
          </a:p>
        </p:txBody>
      </p:sp>
      <p:pic>
        <p:nvPicPr>
          <p:cNvPr id="2052"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91344" y="6367901"/>
            <a:ext cx="1800000" cy="49009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p:titleStyle>
    <p:bodyStyle>
      <a:lvl1pPr marL="342900" indent="-3429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1pPr>
      <a:lvl2pPr marL="742950" indent="-28575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2pPr>
      <a:lvl3pPr marL="11430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3pPr>
      <a:lvl4pPr marL="16002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4pPr>
      <a:lvl5pPr marL="2057400" indent="-228600" algn="l" defTabSz="457200" rtl="0" eaLnBrk="0" fontAlgn="base" hangingPunct="0">
        <a:spcBef>
          <a:spcPts val="400"/>
        </a:spcBef>
        <a:spcAft>
          <a:spcPct val="0"/>
        </a:spcAft>
        <a:buSzPct val="100000"/>
        <a:buFont typeface="Arial" panose="020B0604020202020204" pitchFamily="34" charset="0"/>
        <a:buChar char="»"/>
        <a:defRPr sz="2000">
          <a:solidFill>
            <a:srgbClr val="666666"/>
          </a:solidFill>
          <a:latin typeface="+mn-lt"/>
          <a:ea typeface="+mn-ea"/>
          <a:cs typeface="+mn-cs"/>
          <a:sym typeface="Arial" panose="020B0604020202020204" pitchFamily="34" charset="0"/>
        </a:defRPr>
      </a:lvl5pPr>
      <a:lvl6pPr marL="25146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6pPr>
      <a:lvl7pPr marL="29718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7pPr>
      <a:lvl8pPr marL="34290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8pPr>
      <a:lvl9pPr marL="3886200" indent="-228600" algn="l" defTabSz="457200" rtl="0" fontAlgn="base" hangingPunct="0">
        <a:spcBef>
          <a:spcPts val="400"/>
        </a:spcBef>
        <a:spcAft>
          <a:spcPct val="0"/>
        </a:spcAft>
        <a:buSzPct val="100000"/>
        <a:buFont typeface="Arial" charset="0"/>
        <a:buChar char="»"/>
        <a:defRPr sz="2000">
          <a:solidFill>
            <a:srgbClr val="666666"/>
          </a:solidFill>
          <a:latin typeface="+mn-lt"/>
          <a:ea typeface="+mn-ea"/>
          <a:cs typeface="+mn-cs"/>
          <a:sym typeface="Arial" charset="0"/>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saidh266/Hate-Speech-Library-in-Spanish/tree/main"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Rectangle 1"/>
          <p:cNvSpPr>
            <a:spLocks/>
          </p:cNvSpPr>
          <p:nvPr/>
        </p:nvSpPr>
        <p:spPr bwMode="auto">
          <a:xfrm>
            <a:off x="8156" y="5563394"/>
            <a:ext cx="12183843" cy="169862"/>
          </a:xfrm>
          <a:prstGeom prst="rect">
            <a:avLst/>
          </a:prstGeom>
          <a:solidFill>
            <a:srgbClr val="0098CD"/>
          </a:solidFill>
          <a:ln>
            <a:noFill/>
          </a:ln>
          <a:extLs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0098CD"/>
              </a:solidFill>
            </a:endParaRPr>
          </a:p>
        </p:txBody>
      </p:sp>
      <p:pic>
        <p:nvPicPr>
          <p:cNvPr id="163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368" y="5877272"/>
            <a:ext cx="2520000" cy="68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2"/>
          <p:cNvSpPr>
            <a:spLocks noChangeArrowheads="1"/>
          </p:cNvSpPr>
          <p:nvPr/>
        </p:nvSpPr>
        <p:spPr bwMode="auto">
          <a:xfrm>
            <a:off x="8544272" y="6045200"/>
            <a:ext cx="31686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a:r>
              <a:rPr lang="en-US" altLang="es-ES" sz="1300" dirty="0">
                <a:solidFill>
                  <a:srgbClr val="0098CD"/>
                </a:solidFill>
                <a:latin typeface="Unit"/>
              </a:rPr>
              <a:t>Universidad </a:t>
            </a:r>
            <a:r>
              <a:rPr lang="en-US" altLang="es-ES" sz="1300" dirty="0" err="1">
                <a:solidFill>
                  <a:srgbClr val="0098CD"/>
                </a:solidFill>
                <a:latin typeface="Unit"/>
              </a:rPr>
              <a:t>Internacional</a:t>
            </a:r>
            <a:r>
              <a:rPr lang="en-US" altLang="es-ES" sz="1300" dirty="0">
                <a:solidFill>
                  <a:srgbClr val="0098CD"/>
                </a:solidFill>
                <a:latin typeface="Unit"/>
              </a:rPr>
              <a:t> de La Rioja</a:t>
            </a:r>
          </a:p>
        </p:txBody>
      </p:sp>
      <p:sp>
        <p:nvSpPr>
          <p:cNvPr id="2" name="Rectangle 1">
            <a:extLst>
              <a:ext uri="{FF2B5EF4-FFF2-40B4-BE49-F238E27FC236}">
                <a16:creationId xmlns:a16="http://schemas.microsoft.com/office/drawing/2014/main" id="{14FC787E-08C9-D440-C202-A6341771CD0E}"/>
              </a:ext>
            </a:extLst>
          </p:cNvPr>
          <p:cNvSpPr>
            <a:spLocks/>
          </p:cNvSpPr>
          <p:nvPr/>
        </p:nvSpPr>
        <p:spPr bwMode="auto">
          <a:xfrm>
            <a:off x="8156" y="5563394"/>
            <a:ext cx="12183843" cy="169862"/>
          </a:xfrm>
          <a:prstGeom prst="rect">
            <a:avLst/>
          </a:prstGeom>
          <a:solidFill>
            <a:srgbClr val="0098CD"/>
          </a:solidFill>
          <a:ln>
            <a:noFill/>
          </a:ln>
          <a:extLs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endParaRPr lang="es-ES" altLang="es-ES">
              <a:solidFill>
                <a:srgbClr val="0098CD"/>
              </a:solidFill>
            </a:endParaRPr>
          </a:p>
        </p:txBody>
      </p:sp>
      <p:sp>
        <p:nvSpPr>
          <p:cNvPr id="3" name="Rectangle 6">
            <a:extLst>
              <a:ext uri="{FF2B5EF4-FFF2-40B4-BE49-F238E27FC236}">
                <a16:creationId xmlns:a16="http://schemas.microsoft.com/office/drawing/2014/main" id="{90C43D11-197A-8103-351B-7F0667881E03}"/>
              </a:ext>
            </a:extLst>
          </p:cNvPr>
          <p:cNvSpPr txBox="1">
            <a:spLocks noChangeArrowheads="1"/>
          </p:cNvSpPr>
          <p:nvPr/>
        </p:nvSpPr>
        <p:spPr bwMode="auto">
          <a:xfrm>
            <a:off x="166394" y="1499036"/>
            <a:ext cx="5904656" cy="164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vert="horz" wrap="square" lIns="0" tIns="0" rIns="0" bIns="0" numCol="1" anchor="t" anchorCtr="0" compatLnSpc="1">
            <a:prstTxWarp prst="textNoShape">
              <a:avLst/>
            </a:prstTxWarp>
          </a:bodyPr>
          <a:lstStyle>
            <a:lvl1pPr algn="l" defTabSz="457200" rtl="0" eaLnBrk="0" fontAlgn="base" hangingPunct="0">
              <a:spcBef>
                <a:spcPct val="0"/>
              </a:spcBef>
              <a:spcAft>
                <a:spcPct val="0"/>
              </a:spcAft>
              <a:defRPr sz="4000">
                <a:solidFill>
                  <a:srgbClr val="FFFFFF"/>
                </a:solidFill>
                <a:latin typeface="+mj-lt"/>
                <a:ea typeface="+mj-ea"/>
                <a:cs typeface="+mj-cs"/>
                <a:sym typeface="Arial Narrow" panose="020B0606020202030204" pitchFamily="34" charset="0"/>
              </a:defRPr>
            </a:lvl1pPr>
            <a:lvl2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2pPr>
            <a:lvl3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3pPr>
            <a:lvl4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4pPr>
            <a:lvl5pPr algn="l" defTabSz="457200" rtl="0" eaLnBrk="0" fontAlgn="base" hangingPunct="0">
              <a:spcBef>
                <a:spcPct val="0"/>
              </a:spcBef>
              <a:spcAft>
                <a:spcPct val="0"/>
              </a:spcAft>
              <a:defRPr sz="4000">
                <a:solidFill>
                  <a:srgbClr val="FFFFFF"/>
                </a:solidFill>
                <a:latin typeface="Arial Narrow" charset="0"/>
                <a:ea typeface="Arial Narrow" charset="0"/>
                <a:cs typeface="Arial Narrow" charset="0"/>
                <a:sym typeface="Arial Narrow" panose="020B0606020202030204" pitchFamily="34" charset="0"/>
              </a:defRPr>
            </a:lvl5pPr>
            <a:lvl6pPr marL="4572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6pPr>
            <a:lvl7pPr marL="9144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7pPr>
            <a:lvl8pPr marL="13716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8pPr>
            <a:lvl9pPr marL="1828800" algn="l" defTabSz="457200" rtl="0" fontAlgn="base" hangingPunct="0">
              <a:spcBef>
                <a:spcPct val="0"/>
              </a:spcBef>
              <a:spcAft>
                <a:spcPct val="0"/>
              </a:spcAft>
              <a:defRPr sz="4000">
                <a:solidFill>
                  <a:srgbClr val="FFFFFF"/>
                </a:solidFill>
                <a:latin typeface="Arial Narrow" charset="0"/>
                <a:ea typeface="Arial Narrow" charset="0"/>
                <a:cs typeface="Arial Narrow" charset="0"/>
                <a:sym typeface="Arial Narrow" charset="0"/>
              </a:defRPr>
            </a:lvl9pPr>
          </a:lstStyle>
          <a:p>
            <a:pPr algn="ctr" eaLnBrk="1">
              <a:lnSpc>
                <a:spcPct val="70000"/>
              </a:lnSpc>
            </a:pPr>
            <a:br>
              <a:rPr lang="es-ES_tradnl" altLang="es-ES" b="1" kern="0" dirty="0">
                <a:solidFill>
                  <a:srgbClr val="0098CD"/>
                </a:solidFill>
                <a:latin typeface="Arial" panose="020B0604020202020204" pitchFamily="34" charset="0"/>
              </a:rPr>
            </a:br>
            <a:r>
              <a:rPr lang="es-ES_tradnl" altLang="es-ES" b="1" kern="0" dirty="0">
                <a:solidFill>
                  <a:srgbClr val="0098CD"/>
                </a:solidFill>
                <a:latin typeface="Arial" panose="020B0604020202020204" pitchFamily="34" charset="0"/>
              </a:rPr>
              <a:t>Técnicas de </a:t>
            </a:r>
            <a:br>
              <a:rPr lang="es-ES_tradnl" altLang="es-ES" b="1" kern="0" dirty="0">
                <a:solidFill>
                  <a:srgbClr val="0098CD"/>
                </a:solidFill>
                <a:latin typeface="Arial" panose="020B0604020202020204" pitchFamily="34" charset="0"/>
              </a:rPr>
            </a:br>
            <a:r>
              <a:rPr lang="es-ES_tradnl" altLang="es-ES" b="1" kern="0" dirty="0">
                <a:solidFill>
                  <a:srgbClr val="0098CD"/>
                </a:solidFill>
                <a:latin typeface="Arial" panose="020B0604020202020204" pitchFamily="34" charset="0"/>
              </a:rPr>
              <a:t>Aprendizaje Automático</a:t>
            </a:r>
          </a:p>
        </p:txBody>
      </p:sp>
      <p:sp>
        <p:nvSpPr>
          <p:cNvPr id="4" name="Rectangle 7">
            <a:extLst>
              <a:ext uri="{FF2B5EF4-FFF2-40B4-BE49-F238E27FC236}">
                <a16:creationId xmlns:a16="http://schemas.microsoft.com/office/drawing/2014/main" id="{43FD67EB-F200-646B-058F-0C2FED305493}"/>
              </a:ext>
            </a:extLst>
          </p:cNvPr>
          <p:cNvSpPr>
            <a:spLocks/>
          </p:cNvSpPr>
          <p:nvPr/>
        </p:nvSpPr>
        <p:spPr bwMode="auto">
          <a:xfrm>
            <a:off x="5777218" y="4545892"/>
            <a:ext cx="6254812" cy="86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defTabSz="350838">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350838"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r" eaLnBrk="1">
              <a:spcBef>
                <a:spcPts val="0"/>
              </a:spcBef>
              <a:spcAft>
                <a:spcPts val="0"/>
              </a:spcAft>
            </a:pPr>
            <a:r>
              <a:rPr lang="es-ES" altLang="es-ES" sz="3000" b="1" dirty="0">
                <a:solidFill>
                  <a:srgbClr val="000000"/>
                </a:solidFill>
                <a:sym typeface="Arial Narrow" panose="020B0606020202030204" pitchFamily="34" charset="0"/>
              </a:rPr>
              <a:t>Presentación ACTIVIDAD 3</a:t>
            </a:r>
            <a:endParaRPr lang="es-ES_tradnl" altLang="es-ES" sz="3000" b="1" dirty="0">
              <a:solidFill>
                <a:srgbClr val="000000"/>
              </a:solidFill>
              <a:sym typeface="Arial Narrow" panose="020B0606020202030204" pitchFamily="34" charset="0"/>
            </a:endParaRPr>
          </a:p>
        </p:txBody>
      </p:sp>
      <p:sp>
        <p:nvSpPr>
          <p:cNvPr id="5" name="Rectangle 8">
            <a:extLst>
              <a:ext uri="{FF2B5EF4-FFF2-40B4-BE49-F238E27FC236}">
                <a16:creationId xmlns:a16="http://schemas.microsoft.com/office/drawing/2014/main" id="{27295C01-5E5C-EA7F-0B54-853575A01691}"/>
              </a:ext>
            </a:extLst>
          </p:cNvPr>
          <p:cNvSpPr>
            <a:spLocks/>
          </p:cNvSpPr>
          <p:nvPr/>
        </p:nvSpPr>
        <p:spPr bwMode="auto">
          <a:xfrm>
            <a:off x="1055440" y="2857314"/>
            <a:ext cx="4281438" cy="567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lnSpc>
                <a:spcPct val="70000"/>
              </a:lnSpc>
            </a:pPr>
            <a:endParaRPr lang="es-ES_tradnl" altLang="es-ES" dirty="0">
              <a:solidFill>
                <a:srgbClr val="0098CD"/>
              </a:solidFill>
              <a:sym typeface="Arial Narrow" panose="020B0606020202030204" pitchFamily="34" charset="0"/>
            </a:endParaRPr>
          </a:p>
          <a:p>
            <a:pPr algn="ctr" eaLnBrk="1">
              <a:lnSpc>
                <a:spcPct val="70000"/>
              </a:lnSpc>
            </a:pPr>
            <a:r>
              <a:rPr lang="es-ES_tradnl" altLang="es-ES" dirty="0">
                <a:solidFill>
                  <a:srgbClr val="0098CD"/>
                </a:solidFill>
                <a:sym typeface="Arial Narrow" panose="020B0606020202030204" pitchFamily="34" charset="0"/>
              </a:rPr>
              <a:t>José María Escalante Fernández</a:t>
            </a:r>
          </a:p>
        </p:txBody>
      </p:sp>
      <p:pic>
        <p:nvPicPr>
          <p:cNvPr id="6" name="Imagen 5">
            <a:extLst>
              <a:ext uri="{FF2B5EF4-FFF2-40B4-BE49-F238E27FC236}">
                <a16:creationId xmlns:a16="http://schemas.microsoft.com/office/drawing/2014/main" id="{1F3523A5-1DF3-3873-8156-253F08B32BAD}"/>
              </a:ext>
            </a:extLst>
          </p:cNvPr>
          <p:cNvPicPr>
            <a:picLocks noChangeAspect="1"/>
          </p:cNvPicPr>
          <p:nvPr/>
        </p:nvPicPr>
        <p:blipFill>
          <a:blip r:embed="rId3"/>
          <a:stretch>
            <a:fillRect/>
          </a:stretch>
        </p:blipFill>
        <p:spPr>
          <a:xfrm>
            <a:off x="6313710" y="245064"/>
            <a:ext cx="5711896" cy="4017232"/>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18A3D-6E1E-1A21-5AD0-81851B00790D}"/>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A1872D9-B51D-B685-883B-2CE6A5995D5D}"/>
              </a:ext>
            </a:extLst>
          </p:cNvPr>
          <p:cNvSpPr>
            <a:spLocks noGrp="1"/>
          </p:cNvSpPr>
          <p:nvPr>
            <p:ph type="sldNum" sz="quarter" idx="10"/>
          </p:nvPr>
        </p:nvSpPr>
        <p:spPr/>
        <p:txBody>
          <a:bodyPr/>
          <a:lstStyle/>
          <a:p>
            <a:fld id="{C15A757A-FA0A-4EB9-8DA7-83108F474403}" type="slidenum">
              <a:rPr lang="es-ES_tradnl" altLang="es-ES" smtClean="0"/>
              <a:pPr/>
              <a:t>10</a:t>
            </a:fld>
            <a:endParaRPr lang="es-ES_tradnl" altLang="es-ES"/>
          </a:p>
        </p:txBody>
      </p:sp>
      <p:sp>
        <p:nvSpPr>
          <p:cNvPr id="2" name="Rectangle 2">
            <a:extLst>
              <a:ext uri="{FF2B5EF4-FFF2-40B4-BE49-F238E27FC236}">
                <a16:creationId xmlns:a16="http://schemas.microsoft.com/office/drawing/2014/main" id="{9645E113-272B-2E9A-F859-736D4D2E120F}"/>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SOBRE LA ENTREGA – HOJA DE CONTROL</a:t>
            </a:r>
          </a:p>
        </p:txBody>
      </p:sp>
      <p:pic>
        <p:nvPicPr>
          <p:cNvPr id="6" name="Imagen 5">
            <a:extLst>
              <a:ext uri="{FF2B5EF4-FFF2-40B4-BE49-F238E27FC236}">
                <a16:creationId xmlns:a16="http://schemas.microsoft.com/office/drawing/2014/main" id="{C0EFFDC3-B24D-96CE-089B-0327A9273E89}"/>
              </a:ext>
            </a:extLst>
          </p:cNvPr>
          <p:cNvPicPr>
            <a:picLocks noChangeAspect="1"/>
          </p:cNvPicPr>
          <p:nvPr/>
        </p:nvPicPr>
        <p:blipFill>
          <a:blip r:embed="rId2"/>
          <a:stretch>
            <a:fillRect/>
          </a:stretch>
        </p:blipFill>
        <p:spPr>
          <a:xfrm>
            <a:off x="412825" y="908720"/>
            <a:ext cx="10920536" cy="5260358"/>
          </a:xfrm>
          <a:prstGeom prst="rect">
            <a:avLst/>
          </a:prstGeom>
        </p:spPr>
      </p:pic>
    </p:spTree>
    <p:extLst>
      <p:ext uri="{BB962C8B-B14F-4D97-AF65-F5344CB8AC3E}">
        <p14:creationId xmlns:p14="http://schemas.microsoft.com/office/powerpoint/2010/main" val="40919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2"/>
          <p:cNvSpPr>
            <a:spLocks/>
          </p:cNvSpPr>
          <p:nvPr/>
        </p:nvSpPr>
        <p:spPr bwMode="auto">
          <a:xfrm>
            <a:off x="5446718" y="5881688"/>
            <a:ext cx="170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non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eaLnBrk="1"/>
            <a:r>
              <a:rPr lang="es-ES_tradnl" altLang="es-ES" sz="2200">
                <a:solidFill>
                  <a:srgbClr val="989898"/>
                </a:solidFill>
                <a:sym typeface="Arial Narrow" panose="020B0606020202030204" pitchFamily="34" charset="0"/>
              </a:rPr>
              <a:t>www.unir.net</a:t>
            </a:r>
            <a:endParaRPr lang="es-ES_tradnl" altLang="es-ES">
              <a:solidFill>
                <a:srgbClr val="000000"/>
              </a:solidFill>
              <a:sym typeface="Arial Narrow" panose="020B0606020202030204" pitchFamily="34" charset="0"/>
            </a:endParaRPr>
          </a:p>
        </p:txBody>
      </p:sp>
      <p:pic>
        <p:nvPicPr>
          <p:cNvPr id="204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3505" y="1484318"/>
            <a:ext cx="445452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Marcador de número de diapositiva 1"/>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1A9BD8CF-2A07-48B5-8BE3-A6F857C7E8C6}" type="slidenum">
              <a:rPr lang="es-ES_tradnl" altLang="es-ES">
                <a:solidFill>
                  <a:srgbClr val="FFFFFF"/>
                </a:solidFill>
              </a:rPr>
              <a:pPr/>
              <a:t>2</a:t>
            </a:fld>
            <a:endParaRPr lang="es-ES_tradnl" altLang="es-ES">
              <a:solidFill>
                <a:srgbClr val="FFFFFF"/>
              </a:solidFill>
            </a:endParaRPr>
          </a:p>
        </p:txBody>
      </p:sp>
      <p:sp>
        <p:nvSpPr>
          <p:cNvPr id="2" name="Rectangle 3">
            <a:extLst>
              <a:ext uri="{FF2B5EF4-FFF2-40B4-BE49-F238E27FC236}">
                <a16:creationId xmlns:a16="http://schemas.microsoft.com/office/drawing/2014/main" id="{9494C508-0415-118E-1B71-265E7215B933}"/>
              </a:ext>
            </a:extLst>
          </p:cNvPr>
          <p:cNvSpPr>
            <a:spLocks/>
          </p:cNvSpPr>
          <p:nvPr/>
        </p:nvSpPr>
        <p:spPr bwMode="auto">
          <a:xfrm>
            <a:off x="191344" y="1268760"/>
            <a:ext cx="1137726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marL="373063" indent="-373063">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marL="342900" indent="-342900" algn="just">
              <a:buFont typeface="Arial" panose="020B0604020202020204" pitchFamily="34" charset="0"/>
              <a:buChar char="•"/>
            </a:pPr>
            <a:r>
              <a:rPr lang="es-ES" sz="2200" b="1" i="0" dirty="0">
                <a:solidFill>
                  <a:srgbClr val="2D3B45"/>
                </a:solidFill>
                <a:effectLst/>
                <a:latin typeface="+mn-lt"/>
              </a:rPr>
              <a:t>ACTIVIDAD GRUPAL: </a:t>
            </a:r>
            <a:r>
              <a:rPr lang="es-ES" sz="2200" i="0" dirty="0">
                <a:solidFill>
                  <a:srgbClr val="2D3B45"/>
                </a:solidFill>
                <a:effectLst/>
                <a:latin typeface="+mn-lt"/>
              </a:rPr>
              <a:t>Clasificación de mensajes de odio</a:t>
            </a:r>
          </a:p>
          <a:p>
            <a:pPr marL="0" indent="0" algn="just"/>
            <a:endParaRPr lang="es-ES" sz="2200" b="1" i="0" dirty="0">
              <a:solidFill>
                <a:srgbClr val="2D3B45"/>
              </a:solidFill>
              <a:effectLst/>
              <a:latin typeface="+mn-lt"/>
            </a:endParaRPr>
          </a:p>
          <a:p>
            <a:pPr marL="342900" indent="-342900" algn="just">
              <a:buFont typeface="Arial" panose="020B0604020202020204" pitchFamily="34" charset="0"/>
              <a:buChar char="•"/>
            </a:pPr>
            <a:r>
              <a:rPr lang="es-ES" sz="2200" b="1" i="0" dirty="0">
                <a:solidFill>
                  <a:srgbClr val="2D3B45"/>
                </a:solidFill>
                <a:effectLst/>
                <a:latin typeface="+mn-lt"/>
              </a:rPr>
              <a:t>OBJETIVO: </a:t>
            </a:r>
            <a:r>
              <a:rPr lang="es-ES" sz="2200" i="0" dirty="0">
                <a:solidFill>
                  <a:srgbClr val="2D3B45"/>
                </a:solidFill>
                <a:effectLst/>
                <a:latin typeface="+mn-lt"/>
              </a:rPr>
              <a:t>Aplicación de un proceso completo de Machine </a:t>
            </a:r>
            <a:r>
              <a:rPr lang="es-ES" sz="2200" i="0" dirty="0" err="1">
                <a:solidFill>
                  <a:srgbClr val="2D3B45"/>
                </a:solidFill>
                <a:effectLst/>
                <a:latin typeface="+mn-lt"/>
              </a:rPr>
              <a:t>Learning</a:t>
            </a:r>
            <a:r>
              <a:rPr lang="es-ES" sz="2200" i="0" dirty="0">
                <a:solidFill>
                  <a:srgbClr val="2D3B45"/>
                </a:solidFill>
                <a:effectLst/>
                <a:latin typeface="+mn-lt"/>
              </a:rPr>
              <a:t> enfocado en </a:t>
            </a:r>
            <a:r>
              <a:rPr lang="es-ES" sz="2200" i="0" dirty="0" err="1">
                <a:solidFill>
                  <a:srgbClr val="2D3B45"/>
                </a:solidFill>
                <a:effectLst/>
                <a:latin typeface="+mn-lt"/>
              </a:rPr>
              <a:t>laclasificación</a:t>
            </a:r>
            <a:r>
              <a:rPr lang="es-ES" sz="2200" i="0" dirty="0">
                <a:solidFill>
                  <a:srgbClr val="2D3B45"/>
                </a:solidFill>
                <a:effectLst/>
                <a:latin typeface="+mn-lt"/>
              </a:rPr>
              <a:t> de mensajes de odio.</a:t>
            </a:r>
          </a:p>
          <a:p>
            <a:pPr marL="342900" indent="-342900" algn="just">
              <a:buFont typeface="Arial" panose="020B0604020202020204" pitchFamily="34" charset="0"/>
              <a:buChar char="•"/>
            </a:pPr>
            <a:endParaRPr lang="es-ES" sz="2200" b="1" dirty="0">
              <a:solidFill>
                <a:srgbClr val="2D3B45"/>
              </a:solidFill>
              <a:latin typeface="+mn-lt"/>
            </a:endParaRPr>
          </a:p>
          <a:p>
            <a:pPr marL="342900" indent="-342900" algn="just">
              <a:buFont typeface="Arial" panose="020B0604020202020204" pitchFamily="34" charset="0"/>
              <a:buChar char="•"/>
            </a:pPr>
            <a:r>
              <a:rPr lang="es-ES" sz="2200" b="1" dirty="0">
                <a:solidFill>
                  <a:srgbClr val="2D3B45"/>
                </a:solidFill>
                <a:latin typeface="+mn-lt"/>
              </a:rPr>
              <a:t>PROBLEMA A SOLUCIONAR: </a:t>
            </a:r>
            <a:r>
              <a:rPr lang="es-ES" sz="2200" i="0" dirty="0">
                <a:solidFill>
                  <a:srgbClr val="2D3B45"/>
                </a:solidFill>
                <a:effectLst/>
                <a:latin typeface="+mn-lt"/>
              </a:rPr>
              <a:t>La empresa </a:t>
            </a:r>
            <a:r>
              <a:rPr lang="es-ES" sz="2200" i="0" dirty="0" err="1">
                <a:solidFill>
                  <a:srgbClr val="2D3B45"/>
                </a:solidFill>
                <a:effectLst/>
                <a:latin typeface="+mn-lt"/>
              </a:rPr>
              <a:t>SureTech</a:t>
            </a:r>
            <a:r>
              <a:rPr lang="es-ES" sz="2200" i="0" dirty="0">
                <a:solidFill>
                  <a:srgbClr val="2D3B45"/>
                </a:solidFill>
                <a:effectLst/>
                <a:latin typeface="+mn-lt"/>
              </a:rPr>
              <a:t> </a:t>
            </a:r>
            <a:r>
              <a:rPr lang="es-ES" sz="2200" i="0" dirty="0" err="1">
                <a:solidFill>
                  <a:srgbClr val="2D3B45"/>
                </a:solidFill>
                <a:effectLst/>
                <a:latin typeface="+mn-lt"/>
              </a:rPr>
              <a:t>Innovations</a:t>
            </a:r>
            <a:r>
              <a:rPr lang="es-ES" sz="2200" i="0" dirty="0">
                <a:solidFill>
                  <a:srgbClr val="2D3B45"/>
                </a:solidFill>
                <a:effectLst/>
                <a:latin typeface="+mn-lt"/>
              </a:rPr>
              <a:t> quiere implementar un clasificador de mensajes de odio. Para ello, se deben entrenar diferentes modelos de clasificación, evaluar el rendimiento de cada uno y, finalmente, decidir cuál sería el mejor.</a:t>
            </a:r>
          </a:p>
        </p:txBody>
      </p:sp>
      <p:sp>
        <p:nvSpPr>
          <p:cNvPr id="4" name="Rectangle 2">
            <a:extLst>
              <a:ext uri="{FF2B5EF4-FFF2-40B4-BE49-F238E27FC236}">
                <a16:creationId xmlns:a16="http://schemas.microsoft.com/office/drawing/2014/main" id="{750F2579-A475-B092-3D08-039F185605CD}"/>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Presentación ACTIVIDAD 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6151-FB43-1588-B1D2-6DB05C8B1985}"/>
            </a:ext>
          </a:extLst>
        </p:cNvPr>
        <p:cNvGrpSpPr/>
        <p:nvPr/>
      </p:nvGrpSpPr>
      <p:grpSpPr>
        <a:xfrm>
          <a:off x="0" y="0"/>
          <a:ext cx="0" cy="0"/>
          <a:chOff x="0" y="0"/>
          <a:chExt cx="0" cy="0"/>
        </a:xfrm>
      </p:grpSpPr>
      <p:sp>
        <p:nvSpPr>
          <p:cNvPr id="18436" name="Marcador de número de diapositiva 1">
            <a:extLst>
              <a:ext uri="{FF2B5EF4-FFF2-40B4-BE49-F238E27FC236}">
                <a16:creationId xmlns:a16="http://schemas.microsoft.com/office/drawing/2014/main" id="{BD57871F-E5C4-7CFF-6C93-35ABF9BE6325}"/>
              </a:ext>
            </a:extLst>
          </p:cNvPr>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fld id="{1A9BD8CF-2A07-48B5-8BE3-A6F857C7E8C6}" type="slidenum">
              <a:rPr lang="es-ES_tradnl" altLang="es-ES">
                <a:solidFill>
                  <a:srgbClr val="FFFFFF"/>
                </a:solidFill>
              </a:rPr>
              <a:pPr/>
              <a:t>3</a:t>
            </a:fld>
            <a:endParaRPr lang="es-ES_tradnl" altLang="es-ES">
              <a:solidFill>
                <a:srgbClr val="FFFFFF"/>
              </a:solidFill>
            </a:endParaRPr>
          </a:p>
        </p:txBody>
      </p:sp>
      <p:sp>
        <p:nvSpPr>
          <p:cNvPr id="4" name="Rectangle 2">
            <a:extLst>
              <a:ext uri="{FF2B5EF4-FFF2-40B4-BE49-F238E27FC236}">
                <a16:creationId xmlns:a16="http://schemas.microsoft.com/office/drawing/2014/main" id="{10B279EF-7FB2-EA0F-7FCD-E88AB3D82188}"/>
              </a:ext>
            </a:extLst>
          </p:cNvPr>
          <p:cNvSpPr>
            <a:spLocks/>
          </p:cNvSpPr>
          <p:nvPr/>
        </p:nvSpPr>
        <p:spPr bwMode="auto">
          <a:xfrm>
            <a:off x="623392" y="188640"/>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Presentación ACTIVIDAD 3</a:t>
            </a:r>
          </a:p>
        </p:txBody>
      </p:sp>
      <p:sp>
        <p:nvSpPr>
          <p:cNvPr id="5" name="CuadroTexto 4">
            <a:extLst>
              <a:ext uri="{FF2B5EF4-FFF2-40B4-BE49-F238E27FC236}">
                <a16:creationId xmlns:a16="http://schemas.microsoft.com/office/drawing/2014/main" id="{B8020B29-06B0-884C-BDE8-D809E2F18F12}"/>
              </a:ext>
            </a:extLst>
          </p:cNvPr>
          <p:cNvSpPr txBox="1"/>
          <p:nvPr/>
        </p:nvSpPr>
        <p:spPr>
          <a:xfrm>
            <a:off x="479376" y="1124744"/>
            <a:ext cx="11593288" cy="4324261"/>
          </a:xfrm>
          <a:prstGeom prst="rect">
            <a:avLst/>
          </a:prstGeom>
          <a:noFill/>
        </p:spPr>
        <p:txBody>
          <a:bodyPr wrap="square">
            <a:spAutoFit/>
          </a:bodyPr>
          <a:lstStyle/>
          <a:p>
            <a:r>
              <a:rPr lang="es-ES" sz="2500" dirty="0">
                <a:solidFill>
                  <a:srgbClr val="000000"/>
                </a:solidFill>
              </a:rPr>
              <a:t>Para llevar a cabo esta actividad cuentas con el siguiente conjunto de datos:</a:t>
            </a:r>
          </a:p>
          <a:p>
            <a:endParaRPr lang="es-ES" sz="2500" dirty="0">
              <a:solidFill>
                <a:srgbClr val="000000"/>
              </a:solidFill>
            </a:endParaRPr>
          </a:p>
          <a:p>
            <a:r>
              <a:rPr lang="es-ES" sz="2500" dirty="0">
                <a:solidFill>
                  <a:srgbClr val="000000"/>
                </a:solidFill>
              </a:rPr>
              <a:t>Said-</a:t>
            </a:r>
            <a:r>
              <a:rPr lang="es-ES" sz="2500" dirty="0" err="1">
                <a:solidFill>
                  <a:srgbClr val="000000"/>
                </a:solidFill>
              </a:rPr>
              <a:t>Hung</a:t>
            </a:r>
            <a:r>
              <a:rPr lang="es-ES" sz="2500" dirty="0">
                <a:solidFill>
                  <a:srgbClr val="000000"/>
                </a:solidFill>
              </a:rPr>
              <a:t>, E., </a:t>
            </a:r>
            <a:r>
              <a:rPr lang="es-ES" sz="2500" dirty="0" err="1">
                <a:solidFill>
                  <a:srgbClr val="000000"/>
                </a:solidFill>
              </a:rPr>
              <a:t>Römer</a:t>
            </a:r>
            <a:r>
              <a:rPr lang="es-ES" sz="2500" dirty="0">
                <a:solidFill>
                  <a:srgbClr val="000000"/>
                </a:solidFill>
              </a:rPr>
              <a:t> </a:t>
            </a:r>
            <a:r>
              <a:rPr lang="es-ES" sz="2500" dirty="0" err="1">
                <a:solidFill>
                  <a:srgbClr val="000000"/>
                </a:solidFill>
              </a:rPr>
              <a:t>Pieretti</a:t>
            </a:r>
            <a:r>
              <a:rPr lang="es-ES" sz="2500" dirty="0">
                <a:solidFill>
                  <a:srgbClr val="000000"/>
                </a:solidFill>
              </a:rPr>
              <a:t>, M., Montero-Diaz, J., De Lucas Vicente, A. y Torres, J. M. (2023).</a:t>
            </a:r>
          </a:p>
          <a:p>
            <a:endParaRPr lang="es-ES" sz="2500" dirty="0">
              <a:solidFill>
                <a:srgbClr val="000000"/>
              </a:solidFill>
            </a:endParaRPr>
          </a:p>
          <a:p>
            <a:r>
              <a:rPr lang="es-ES" sz="2500" dirty="0" err="1">
                <a:solidFill>
                  <a:srgbClr val="000000"/>
                </a:solidFill>
              </a:rPr>
              <a:t>Hate</a:t>
            </a:r>
            <a:r>
              <a:rPr lang="es-ES" sz="2500" dirty="0">
                <a:solidFill>
                  <a:srgbClr val="000000"/>
                </a:solidFill>
              </a:rPr>
              <a:t> </a:t>
            </a:r>
            <a:r>
              <a:rPr lang="es-ES" sz="2500" dirty="0" err="1">
                <a:solidFill>
                  <a:srgbClr val="000000"/>
                </a:solidFill>
              </a:rPr>
              <a:t>Speech</a:t>
            </a:r>
            <a:r>
              <a:rPr lang="es-ES" sz="2500" dirty="0">
                <a:solidFill>
                  <a:srgbClr val="000000"/>
                </a:solidFill>
              </a:rPr>
              <a:t> Library in </a:t>
            </a:r>
            <a:r>
              <a:rPr lang="es-ES" sz="2500" dirty="0" err="1">
                <a:solidFill>
                  <a:srgbClr val="000000"/>
                </a:solidFill>
              </a:rPr>
              <a:t>Spanish</a:t>
            </a:r>
            <a:r>
              <a:rPr lang="es-ES" sz="2500" dirty="0">
                <a:solidFill>
                  <a:srgbClr val="000000"/>
                </a:solidFill>
              </a:rPr>
              <a:t>. </a:t>
            </a:r>
            <a:r>
              <a:rPr lang="es-ES" sz="2500" dirty="0" err="1">
                <a:solidFill>
                  <a:srgbClr val="000000"/>
                </a:solidFill>
              </a:rPr>
              <a:t>Github</a:t>
            </a:r>
            <a:r>
              <a:rPr lang="es-ES" sz="2500" dirty="0">
                <a:solidFill>
                  <a:srgbClr val="000000"/>
                </a:solidFill>
              </a:rPr>
              <a:t>.</a:t>
            </a:r>
          </a:p>
          <a:p>
            <a:endParaRPr lang="es-ES" sz="2500" dirty="0">
              <a:solidFill>
                <a:schemeClr val="tx1"/>
              </a:solidFill>
            </a:endParaRPr>
          </a:p>
          <a:p>
            <a:pPr algn="ctr"/>
            <a:r>
              <a:rPr lang="es-ES" sz="2500" dirty="0">
                <a:solidFill>
                  <a:srgbClr val="0000FF"/>
                </a:solidFill>
                <a:hlinkClick r:id="rId2">
                  <a:extLst>
                    <a:ext uri="{A12FA001-AC4F-418D-AE19-62706E023703}">
                      <ahyp:hlinkClr xmlns:ahyp="http://schemas.microsoft.com/office/drawing/2018/hyperlinkcolor" val="tx"/>
                    </a:ext>
                  </a:extLst>
                </a:hlinkClick>
              </a:rPr>
              <a:t>https://github.com/esaidh266/Hate-Speech-Library-in-Spanish/tree/</a:t>
            </a:r>
            <a:r>
              <a:rPr lang="es-ES" sz="2500" dirty="0">
                <a:solidFill>
                  <a:schemeClr val="tx1"/>
                </a:solidFill>
                <a:hlinkClick r:id="rId2">
                  <a:extLst>
                    <a:ext uri="{A12FA001-AC4F-418D-AE19-62706E023703}">
                      <ahyp:hlinkClr xmlns:ahyp="http://schemas.microsoft.com/office/drawing/2018/hyperlinkcolor" val="tx"/>
                    </a:ext>
                  </a:extLst>
                </a:hlinkClick>
              </a:rPr>
              <a:t>main</a:t>
            </a:r>
            <a:endParaRPr lang="es-ES" sz="2500" dirty="0">
              <a:solidFill>
                <a:schemeClr val="tx1"/>
              </a:solidFill>
            </a:endParaRPr>
          </a:p>
          <a:p>
            <a:pPr algn="ctr"/>
            <a:endParaRPr lang="es-ES" sz="2500" dirty="0">
              <a:solidFill>
                <a:schemeClr val="tx1"/>
              </a:solidFill>
            </a:endParaRPr>
          </a:p>
          <a:p>
            <a:pPr algn="just"/>
            <a:r>
              <a:rPr lang="es-ES" sz="2500" dirty="0">
                <a:solidFill>
                  <a:srgbClr val="000000"/>
                </a:solidFill>
              </a:rPr>
              <a:t>No obstante, si el repositorio no funciona, pueden encontrar el </a:t>
            </a:r>
            <a:r>
              <a:rPr lang="es-ES" sz="2500" dirty="0" err="1">
                <a:solidFill>
                  <a:srgbClr val="000000"/>
                </a:solidFill>
              </a:rPr>
              <a:t>dataset</a:t>
            </a:r>
            <a:r>
              <a:rPr lang="es-ES" sz="2500" dirty="0">
                <a:solidFill>
                  <a:srgbClr val="000000"/>
                </a:solidFill>
              </a:rPr>
              <a:t> en la carpeta de documentación llamada </a:t>
            </a:r>
            <a:r>
              <a:rPr lang="es-ES" sz="2500" b="1" dirty="0">
                <a:solidFill>
                  <a:srgbClr val="000000"/>
                </a:solidFill>
              </a:rPr>
              <a:t>ACTIVIDAD 3</a:t>
            </a:r>
            <a:r>
              <a:rPr lang="es-ES" sz="2500" dirty="0">
                <a:solidFill>
                  <a:srgbClr val="000000"/>
                </a:solidFill>
              </a:rPr>
              <a:t>.</a:t>
            </a:r>
          </a:p>
        </p:txBody>
      </p:sp>
    </p:spTree>
    <p:extLst>
      <p:ext uri="{BB962C8B-B14F-4D97-AF65-F5344CB8AC3E}">
        <p14:creationId xmlns:p14="http://schemas.microsoft.com/office/powerpoint/2010/main" val="22187150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D28371C-C5F5-0A85-433B-6DB6238403F5}"/>
              </a:ext>
            </a:extLst>
          </p:cNvPr>
          <p:cNvSpPr>
            <a:spLocks noGrp="1"/>
          </p:cNvSpPr>
          <p:nvPr>
            <p:ph type="sldNum" sz="quarter" idx="10"/>
          </p:nvPr>
        </p:nvSpPr>
        <p:spPr/>
        <p:txBody>
          <a:bodyPr/>
          <a:lstStyle/>
          <a:p>
            <a:fld id="{C15A757A-FA0A-4EB9-8DA7-83108F474403}" type="slidenum">
              <a:rPr lang="es-ES_tradnl" altLang="es-ES" smtClean="0"/>
              <a:pPr/>
              <a:t>4</a:t>
            </a:fld>
            <a:endParaRPr lang="es-ES_tradnl" altLang="es-ES"/>
          </a:p>
        </p:txBody>
      </p:sp>
      <p:sp>
        <p:nvSpPr>
          <p:cNvPr id="6" name="CuadroTexto 5">
            <a:extLst>
              <a:ext uri="{FF2B5EF4-FFF2-40B4-BE49-F238E27FC236}">
                <a16:creationId xmlns:a16="http://schemas.microsoft.com/office/drawing/2014/main" id="{7EDA78EA-4A6C-59AE-935D-2011B39645E8}"/>
              </a:ext>
            </a:extLst>
          </p:cNvPr>
          <p:cNvSpPr txBox="1"/>
          <p:nvPr/>
        </p:nvSpPr>
        <p:spPr>
          <a:xfrm>
            <a:off x="335360" y="1556792"/>
            <a:ext cx="10978225" cy="2785378"/>
          </a:xfrm>
          <a:prstGeom prst="rect">
            <a:avLst/>
          </a:prstGeom>
          <a:noFill/>
        </p:spPr>
        <p:txBody>
          <a:bodyPr wrap="square">
            <a:spAutoFit/>
          </a:bodyPr>
          <a:lstStyle/>
          <a:p>
            <a:pPr marL="285750" indent="-285750" algn="just">
              <a:buFont typeface="Arial" panose="020B0604020202020204" pitchFamily="34" charset="0"/>
              <a:buChar char="•"/>
            </a:pPr>
            <a:r>
              <a:rPr lang="es-ES" sz="2500" dirty="0">
                <a:solidFill>
                  <a:srgbClr val="000000"/>
                </a:solidFill>
              </a:rPr>
              <a:t>Decidir la técnica de aprendizaje automático a utilizar.</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Analizar diferentes modelos de aprendizaje supervisado para la clasificación de los mensajes de odio.</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Evaluar los resultados obtenidos por cada modelo en términos de precisión, </a:t>
            </a:r>
            <a:r>
              <a:rPr lang="es-ES" sz="2500" dirty="0" err="1">
                <a:solidFill>
                  <a:srgbClr val="000000"/>
                </a:solidFill>
              </a:rPr>
              <a:t>recall</a:t>
            </a:r>
            <a:r>
              <a:rPr lang="es-ES" sz="2500" dirty="0">
                <a:solidFill>
                  <a:srgbClr val="000000"/>
                </a:solidFill>
              </a:rPr>
              <a:t>, y f1.</a:t>
            </a:r>
          </a:p>
        </p:txBody>
      </p:sp>
      <p:sp>
        <p:nvSpPr>
          <p:cNvPr id="7" name="Rectangle 2">
            <a:extLst>
              <a:ext uri="{FF2B5EF4-FFF2-40B4-BE49-F238E27FC236}">
                <a16:creationId xmlns:a16="http://schemas.microsoft.com/office/drawing/2014/main" id="{95AEFA3C-67E0-6A0C-15DE-E2AAA161332E}"/>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Tareas GENERALES a las que deben enfrentarse</a:t>
            </a:r>
          </a:p>
        </p:txBody>
      </p:sp>
    </p:spTree>
    <p:extLst>
      <p:ext uri="{BB962C8B-B14F-4D97-AF65-F5344CB8AC3E}">
        <p14:creationId xmlns:p14="http://schemas.microsoft.com/office/powerpoint/2010/main" val="2401430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161D9-6069-E7A0-7BF2-F8017406A9B5}"/>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69E668F-ED8E-CE7D-DFF6-B3B863292D40}"/>
              </a:ext>
            </a:extLst>
          </p:cNvPr>
          <p:cNvSpPr>
            <a:spLocks noGrp="1"/>
          </p:cNvSpPr>
          <p:nvPr>
            <p:ph type="sldNum" sz="quarter" idx="10"/>
          </p:nvPr>
        </p:nvSpPr>
        <p:spPr/>
        <p:txBody>
          <a:bodyPr/>
          <a:lstStyle/>
          <a:p>
            <a:fld id="{C15A757A-FA0A-4EB9-8DA7-83108F474403}" type="slidenum">
              <a:rPr lang="es-ES_tradnl" altLang="es-ES" smtClean="0"/>
              <a:pPr/>
              <a:t>5</a:t>
            </a:fld>
            <a:endParaRPr lang="es-ES_tradnl" altLang="es-ES"/>
          </a:p>
        </p:txBody>
      </p:sp>
      <p:sp>
        <p:nvSpPr>
          <p:cNvPr id="6" name="CuadroTexto 5">
            <a:extLst>
              <a:ext uri="{FF2B5EF4-FFF2-40B4-BE49-F238E27FC236}">
                <a16:creationId xmlns:a16="http://schemas.microsoft.com/office/drawing/2014/main" id="{0309E3D5-8329-F796-1A57-6B9C3237855E}"/>
              </a:ext>
            </a:extLst>
          </p:cNvPr>
          <p:cNvSpPr txBox="1"/>
          <p:nvPr/>
        </p:nvSpPr>
        <p:spPr>
          <a:xfrm>
            <a:off x="299355" y="1124744"/>
            <a:ext cx="11593289" cy="3939540"/>
          </a:xfrm>
          <a:prstGeom prst="rect">
            <a:avLst/>
          </a:prstGeom>
          <a:noFill/>
        </p:spPr>
        <p:txBody>
          <a:bodyPr wrap="square">
            <a:spAutoFit/>
          </a:bodyPr>
          <a:lstStyle/>
          <a:p>
            <a:pPr marL="285750" indent="-285750" algn="just">
              <a:buFont typeface="Arial" panose="020B0604020202020204" pitchFamily="34" charset="0"/>
              <a:buChar char="•"/>
            </a:pPr>
            <a:r>
              <a:rPr lang="es-ES" sz="2500" dirty="0">
                <a:solidFill>
                  <a:srgbClr val="000000"/>
                </a:solidFill>
              </a:rPr>
              <a:t>¿Qué tarea de aprendizaje automático se pretende resolver?</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¿Qué análisis previos serían necesarios realizar para saber si es posible construir el modelo que buscamos?</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Realiza un análisis exploratorio de datos adecuado a la tarea que se pretende resolver y al </a:t>
            </a:r>
            <a:r>
              <a:rPr lang="es-ES" sz="2500" dirty="0" err="1">
                <a:solidFill>
                  <a:srgbClr val="000000"/>
                </a:solidFill>
              </a:rPr>
              <a:t>dataset</a:t>
            </a:r>
            <a:r>
              <a:rPr lang="es-ES" sz="2500" dirty="0">
                <a:solidFill>
                  <a:srgbClr val="000000"/>
                </a:solidFill>
              </a:rPr>
              <a:t> facilitado.</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Explica con detalle, en base a la tarea que se quiere resolver, qué análisis serían necesarios realizar sobre los datos</a:t>
            </a:r>
          </a:p>
        </p:txBody>
      </p:sp>
      <p:sp>
        <p:nvSpPr>
          <p:cNvPr id="2" name="Rectangle 2">
            <a:extLst>
              <a:ext uri="{FF2B5EF4-FFF2-40B4-BE49-F238E27FC236}">
                <a16:creationId xmlns:a16="http://schemas.microsoft.com/office/drawing/2014/main" id="{AAFC0645-D43E-705D-192A-8DC81071CA90}"/>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Cuestiones a desarrollar en esta actividad</a:t>
            </a:r>
          </a:p>
        </p:txBody>
      </p:sp>
    </p:spTree>
    <p:extLst>
      <p:ext uri="{BB962C8B-B14F-4D97-AF65-F5344CB8AC3E}">
        <p14:creationId xmlns:p14="http://schemas.microsoft.com/office/powerpoint/2010/main" val="48045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2D1AA-4CC1-97E1-C0A8-968E63F7811E}"/>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6DB4017-01B1-A342-65AE-0E6C13D1588E}"/>
              </a:ext>
            </a:extLst>
          </p:cNvPr>
          <p:cNvSpPr>
            <a:spLocks noGrp="1"/>
          </p:cNvSpPr>
          <p:nvPr>
            <p:ph type="sldNum" sz="quarter" idx="10"/>
          </p:nvPr>
        </p:nvSpPr>
        <p:spPr/>
        <p:txBody>
          <a:bodyPr/>
          <a:lstStyle/>
          <a:p>
            <a:fld id="{C15A757A-FA0A-4EB9-8DA7-83108F474403}" type="slidenum">
              <a:rPr lang="es-ES_tradnl" altLang="es-ES" smtClean="0"/>
              <a:pPr/>
              <a:t>6</a:t>
            </a:fld>
            <a:endParaRPr lang="es-ES_tradnl" altLang="es-ES"/>
          </a:p>
        </p:txBody>
      </p:sp>
      <p:sp>
        <p:nvSpPr>
          <p:cNvPr id="6" name="CuadroTexto 5">
            <a:extLst>
              <a:ext uri="{FF2B5EF4-FFF2-40B4-BE49-F238E27FC236}">
                <a16:creationId xmlns:a16="http://schemas.microsoft.com/office/drawing/2014/main" id="{888309DF-05AC-9903-26AB-4E64EADCC141}"/>
              </a:ext>
            </a:extLst>
          </p:cNvPr>
          <p:cNvSpPr txBox="1"/>
          <p:nvPr/>
        </p:nvSpPr>
        <p:spPr>
          <a:xfrm>
            <a:off x="299355" y="1124744"/>
            <a:ext cx="11593289" cy="2785378"/>
          </a:xfrm>
          <a:prstGeom prst="rect">
            <a:avLst/>
          </a:prstGeom>
          <a:noFill/>
        </p:spPr>
        <p:txBody>
          <a:bodyPr wrap="square">
            <a:spAutoFit/>
          </a:bodyPr>
          <a:lstStyle/>
          <a:p>
            <a:pPr marL="285750" indent="-285750" algn="just">
              <a:buFont typeface="Arial" panose="020B0604020202020204" pitchFamily="34" charset="0"/>
              <a:buChar char="•"/>
            </a:pPr>
            <a:r>
              <a:rPr lang="es-ES" sz="2500" dirty="0">
                <a:solidFill>
                  <a:srgbClr val="000000"/>
                </a:solidFill>
              </a:rPr>
              <a:t>Con base en la tarea que se pide realizar y a las características del </a:t>
            </a:r>
            <a:r>
              <a:rPr lang="es-ES" sz="2500" dirty="0" err="1">
                <a:solidFill>
                  <a:srgbClr val="000000"/>
                </a:solidFill>
              </a:rPr>
              <a:t>dataset</a:t>
            </a:r>
            <a:r>
              <a:rPr lang="es-ES" sz="2500" dirty="0">
                <a:solidFill>
                  <a:srgbClr val="000000"/>
                </a:solidFill>
              </a:rPr>
              <a:t>, decide qué algoritmo o algoritmos se deben utilizar.</a:t>
            </a:r>
          </a:p>
          <a:p>
            <a:pPr algn="just"/>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Implementa tres modelos y realiza los entrenamientos necesarios para cada uno de ellos.</a:t>
            </a:r>
          </a:p>
          <a:p>
            <a:pPr algn="just"/>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Explica por qué son convenientes los algoritmos elegidos.</a:t>
            </a:r>
          </a:p>
        </p:txBody>
      </p:sp>
      <p:sp>
        <p:nvSpPr>
          <p:cNvPr id="2" name="Rectangle 2">
            <a:extLst>
              <a:ext uri="{FF2B5EF4-FFF2-40B4-BE49-F238E27FC236}">
                <a16:creationId xmlns:a16="http://schemas.microsoft.com/office/drawing/2014/main" id="{B30D1071-9E80-65B0-1FDE-6BEC7D153803}"/>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Cuestiones a desarrollar en esta actividad</a:t>
            </a:r>
          </a:p>
        </p:txBody>
      </p:sp>
    </p:spTree>
    <p:extLst>
      <p:ext uri="{BB962C8B-B14F-4D97-AF65-F5344CB8AC3E}">
        <p14:creationId xmlns:p14="http://schemas.microsoft.com/office/powerpoint/2010/main" val="110090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1FCC7-4782-B4A8-A62C-AB6FBA7D364C}"/>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6EE361B-9BAB-B021-200B-F1C4BDA32BBD}"/>
              </a:ext>
            </a:extLst>
          </p:cNvPr>
          <p:cNvSpPr>
            <a:spLocks noGrp="1"/>
          </p:cNvSpPr>
          <p:nvPr>
            <p:ph type="sldNum" sz="quarter" idx="10"/>
          </p:nvPr>
        </p:nvSpPr>
        <p:spPr/>
        <p:txBody>
          <a:bodyPr/>
          <a:lstStyle/>
          <a:p>
            <a:fld id="{C15A757A-FA0A-4EB9-8DA7-83108F474403}" type="slidenum">
              <a:rPr lang="es-ES_tradnl" altLang="es-ES" smtClean="0"/>
              <a:pPr/>
              <a:t>7</a:t>
            </a:fld>
            <a:endParaRPr lang="es-ES_tradnl" altLang="es-ES"/>
          </a:p>
        </p:txBody>
      </p:sp>
      <p:sp>
        <p:nvSpPr>
          <p:cNvPr id="6" name="CuadroTexto 5">
            <a:extLst>
              <a:ext uri="{FF2B5EF4-FFF2-40B4-BE49-F238E27FC236}">
                <a16:creationId xmlns:a16="http://schemas.microsoft.com/office/drawing/2014/main" id="{920DCC3F-B463-C821-34BC-DA2B8DC913FB}"/>
              </a:ext>
            </a:extLst>
          </p:cNvPr>
          <p:cNvSpPr txBox="1"/>
          <p:nvPr/>
        </p:nvSpPr>
        <p:spPr>
          <a:xfrm>
            <a:off x="299355" y="1124744"/>
            <a:ext cx="11593289" cy="2785378"/>
          </a:xfrm>
          <a:prstGeom prst="rect">
            <a:avLst/>
          </a:prstGeom>
          <a:noFill/>
        </p:spPr>
        <p:txBody>
          <a:bodyPr wrap="square">
            <a:spAutoFit/>
          </a:bodyPr>
          <a:lstStyle/>
          <a:p>
            <a:pPr marL="285750" indent="-285750" algn="just">
              <a:buFont typeface="Arial" panose="020B0604020202020204" pitchFamily="34" charset="0"/>
              <a:buChar char="•"/>
            </a:pPr>
            <a:r>
              <a:rPr lang="es-ES" sz="2500" dirty="0">
                <a:solidFill>
                  <a:srgbClr val="000000"/>
                </a:solidFill>
              </a:rPr>
              <a:t>Realiza una explicación de las métricas de evaluación que se deben utilizar para valorar la bondad del modelo.</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Justifica la decisión de las métricas elegidas.</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¿Cómo habría que evaluar el modelo? Evalúa los modelos entrenados en el punto anterior y explica los resultados obtenidos.</a:t>
            </a:r>
          </a:p>
        </p:txBody>
      </p:sp>
      <p:sp>
        <p:nvSpPr>
          <p:cNvPr id="2" name="Rectangle 2">
            <a:extLst>
              <a:ext uri="{FF2B5EF4-FFF2-40B4-BE49-F238E27FC236}">
                <a16:creationId xmlns:a16="http://schemas.microsoft.com/office/drawing/2014/main" id="{5A7A0FF0-AF41-E3B3-3842-D4E6205805DB}"/>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Cuestiones a desarrollar en esta actividad</a:t>
            </a:r>
          </a:p>
        </p:txBody>
      </p:sp>
    </p:spTree>
    <p:extLst>
      <p:ext uri="{BB962C8B-B14F-4D97-AF65-F5344CB8AC3E}">
        <p14:creationId xmlns:p14="http://schemas.microsoft.com/office/powerpoint/2010/main" val="142760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54E63-9B39-2E99-E22F-E9A4E462E355}"/>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F94FCCB-B98A-F1CB-95CA-CA793F604C40}"/>
              </a:ext>
            </a:extLst>
          </p:cNvPr>
          <p:cNvSpPr>
            <a:spLocks noGrp="1"/>
          </p:cNvSpPr>
          <p:nvPr>
            <p:ph type="sldNum" sz="quarter" idx="10"/>
          </p:nvPr>
        </p:nvSpPr>
        <p:spPr/>
        <p:txBody>
          <a:bodyPr/>
          <a:lstStyle/>
          <a:p>
            <a:fld id="{C15A757A-FA0A-4EB9-8DA7-83108F474403}" type="slidenum">
              <a:rPr lang="es-ES_tradnl" altLang="es-ES" smtClean="0"/>
              <a:pPr/>
              <a:t>8</a:t>
            </a:fld>
            <a:endParaRPr lang="es-ES_tradnl" altLang="es-ES"/>
          </a:p>
        </p:txBody>
      </p:sp>
      <p:sp>
        <p:nvSpPr>
          <p:cNvPr id="2" name="Rectangle 2">
            <a:extLst>
              <a:ext uri="{FF2B5EF4-FFF2-40B4-BE49-F238E27FC236}">
                <a16:creationId xmlns:a16="http://schemas.microsoft.com/office/drawing/2014/main" id="{3F27DDDB-B656-64A6-F2A3-8C1B59DB5C11}"/>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CUANDO SE ENTREGA y QUE SE ENTREGA</a:t>
            </a:r>
          </a:p>
        </p:txBody>
      </p:sp>
      <p:sp>
        <p:nvSpPr>
          <p:cNvPr id="3" name="CuadroTexto 2">
            <a:extLst>
              <a:ext uri="{FF2B5EF4-FFF2-40B4-BE49-F238E27FC236}">
                <a16:creationId xmlns:a16="http://schemas.microsoft.com/office/drawing/2014/main" id="{066FADC3-FCAB-8057-8D52-B301046AFEE4}"/>
              </a:ext>
            </a:extLst>
          </p:cNvPr>
          <p:cNvSpPr txBox="1"/>
          <p:nvPr/>
        </p:nvSpPr>
        <p:spPr>
          <a:xfrm>
            <a:off x="2603612" y="1556792"/>
            <a:ext cx="6876764" cy="477054"/>
          </a:xfrm>
          <a:prstGeom prst="rect">
            <a:avLst/>
          </a:prstGeom>
          <a:noFill/>
        </p:spPr>
        <p:txBody>
          <a:bodyPr wrap="square">
            <a:spAutoFit/>
          </a:bodyPr>
          <a:lstStyle/>
          <a:p>
            <a:pPr algn="just"/>
            <a:r>
              <a:rPr lang="es-ES" sz="2500" b="1" dirty="0"/>
              <a:t>Lunes 17 de Febrero del 2025 a las 23:59</a:t>
            </a:r>
          </a:p>
        </p:txBody>
      </p:sp>
      <p:sp>
        <p:nvSpPr>
          <p:cNvPr id="5" name="CuadroTexto 4">
            <a:extLst>
              <a:ext uri="{FF2B5EF4-FFF2-40B4-BE49-F238E27FC236}">
                <a16:creationId xmlns:a16="http://schemas.microsoft.com/office/drawing/2014/main" id="{A19B9190-A28A-3EE2-3C0B-A7D8494D4F88}"/>
              </a:ext>
            </a:extLst>
          </p:cNvPr>
          <p:cNvSpPr txBox="1"/>
          <p:nvPr/>
        </p:nvSpPr>
        <p:spPr>
          <a:xfrm>
            <a:off x="245349" y="2996952"/>
            <a:ext cx="11593289" cy="2400657"/>
          </a:xfrm>
          <a:prstGeom prst="rect">
            <a:avLst/>
          </a:prstGeom>
          <a:noFill/>
        </p:spPr>
        <p:txBody>
          <a:bodyPr wrap="square">
            <a:spAutoFit/>
          </a:bodyPr>
          <a:lstStyle/>
          <a:p>
            <a:pPr algn="just"/>
            <a:r>
              <a:rPr lang="es-ES" sz="2500" b="1" dirty="0">
                <a:solidFill>
                  <a:srgbClr val="000000"/>
                </a:solidFill>
              </a:rPr>
              <a:t>IMPORTANTE</a:t>
            </a:r>
          </a:p>
          <a:p>
            <a:pPr marL="285750" indent="-285750" algn="just">
              <a:buFont typeface="Arial" panose="020B0604020202020204" pitchFamily="34" charset="0"/>
              <a:buChar char="•"/>
            </a:pPr>
            <a:r>
              <a:rPr lang="es-ES" sz="2500" dirty="0">
                <a:solidFill>
                  <a:srgbClr val="000000"/>
                </a:solidFill>
              </a:rPr>
              <a:t>No se corrigen trabajos entregados fuera de fecha</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No se corrigen entregas individuales (TRABAJO EN EQUIPO)</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Archivo JUPYTER NOTEBOOK. No se corrigen otros formatos entregados.</a:t>
            </a:r>
          </a:p>
        </p:txBody>
      </p:sp>
    </p:spTree>
    <p:extLst>
      <p:ext uri="{BB962C8B-B14F-4D97-AF65-F5344CB8AC3E}">
        <p14:creationId xmlns:p14="http://schemas.microsoft.com/office/powerpoint/2010/main" val="1903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D89B-AE96-08FC-C6C6-55C18DBC70D6}"/>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3788182-2758-E43E-F4E6-D7F276B74B35}"/>
              </a:ext>
            </a:extLst>
          </p:cNvPr>
          <p:cNvSpPr>
            <a:spLocks noGrp="1"/>
          </p:cNvSpPr>
          <p:nvPr>
            <p:ph type="sldNum" sz="quarter" idx="10"/>
          </p:nvPr>
        </p:nvSpPr>
        <p:spPr/>
        <p:txBody>
          <a:bodyPr/>
          <a:lstStyle/>
          <a:p>
            <a:fld id="{C15A757A-FA0A-4EB9-8DA7-83108F474403}" type="slidenum">
              <a:rPr lang="es-ES_tradnl" altLang="es-ES" smtClean="0"/>
              <a:pPr/>
              <a:t>9</a:t>
            </a:fld>
            <a:endParaRPr lang="es-ES_tradnl" altLang="es-ES"/>
          </a:p>
        </p:txBody>
      </p:sp>
      <p:sp>
        <p:nvSpPr>
          <p:cNvPr id="2" name="Rectangle 2">
            <a:extLst>
              <a:ext uri="{FF2B5EF4-FFF2-40B4-BE49-F238E27FC236}">
                <a16:creationId xmlns:a16="http://schemas.microsoft.com/office/drawing/2014/main" id="{22C24562-62BF-DB00-B7CB-DB02E92577D8}"/>
              </a:ext>
            </a:extLst>
          </p:cNvPr>
          <p:cNvSpPr>
            <a:spLocks/>
          </p:cNvSpPr>
          <p:nvPr/>
        </p:nvSpPr>
        <p:spPr bwMode="auto">
          <a:xfrm>
            <a:off x="623392" y="260648"/>
            <a:ext cx="101531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wrap="square" lIns="45720" rIns="45720">
            <a:spAutoFit/>
          </a:bodyP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r>
              <a:rPr lang="es-ES_tradnl" altLang="es-ES" sz="3000" b="1" dirty="0">
                <a:solidFill>
                  <a:srgbClr val="0098CD"/>
                </a:solidFill>
                <a:latin typeface="Arial " charset="0"/>
                <a:sym typeface="Arial Narrow" panose="020B0606020202030204" pitchFamily="34" charset="0"/>
              </a:rPr>
              <a:t>IMPORTANTE</a:t>
            </a:r>
          </a:p>
        </p:txBody>
      </p:sp>
      <p:sp>
        <p:nvSpPr>
          <p:cNvPr id="5" name="CuadroTexto 4">
            <a:extLst>
              <a:ext uri="{FF2B5EF4-FFF2-40B4-BE49-F238E27FC236}">
                <a16:creationId xmlns:a16="http://schemas.microsoft.com/office/drawing/2014/main" id="{9E50C6E9-6CBD-B747-CF2C-ABCA0D695304}"/>
              </a:ext>
            </a:extLst>
          </p:cNvPr>
          <p:cNvSpPr txBox="1"/>
          <p:nvPr/>
        </p:nvSpPr>
        <p:spPr>
          <a:xfrm>
            <a:off x="299355" y="1484784"/>
            <a:ext cx="11593289" cy="3554819"/>
          </a:xfrm>
          <a:prstGeom prst="rect">
            <a:avLst/>
          </a:prstGeom>
          <a:noFill/>
        </p:spPr>
        <p:txBody>
          <a:bodyPr wrap="square">
            <a:spAutoFit/>
          </a:bodyPr>
          <a:lstStyle/>
          <a:p>
            <a:pPr marL="285750" indent="-285750" algn="just">
              <a:buFont typeface="Arial" panose="020B0604020202020204" pitchFamily="34" charset="0"/>
              <a:buChar char="•"/>
            </a:pPr>
            <a:r>
              <a:rPr lang="es-ES" sz="2500" dirty="0">
                <a:solidFill>
                  <a:srgbClr val="000000"/>
                </a:solidFill>
              </a:rPr>
              <a:t>No se corrigen Actividades 3 realizadas de manera individual.</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Deben indicar el nombre de los integrantes del grupo.</a:t>
            </a:r>
          </a:p>
          <a:p>
            <a:pPr marL="285750" indent="-285750" algn="just">
              <a:buFont typeface="Arial" panose="020B0604020202020204" pitchFamily="34" charset="0"/>
              <a:buChar char="•"/>
            </a:pPr>
            <a:endParaRPr lang="es-ES" sz="2500" dirty="0">
              <a:solidFill>
                <a:srgbClr val="000000"/>
              </a:solidFill>
            </a:endParaRPr>
          </a:p>
          <a:p>
            <a:pPr marL="285750" indent="-285750" algn="just">
              <a:buFont typeface="Arial" panose="020B0604020202020204" pitchFamily="34" charset="0"/>
              <a:buChar char="•"/>
            </a:pPr>
            <a:r>
              <a:rPr lang="es-ES" sz="2500" dirty="0">
                <a:solidFill>
                  <a:srgbClr val="000000"/>
                </a:solidFill>
              </a:rPr>
              <a:t>Si un estudiante se ha quedado sin grupo (porque los compañeros han decidido no hacer la actividad), debe notificarlo, para que se le asigne un nuevo grupo con personas que estén en la misma situación (ESTO DEBE HACERSE CON ANTELACIÓN, NADA DE AVISAR 5 DIAS ANTES DE LA FECHA DE ENTREGA)</a:t>
            </a:r>
          </a:p>
        </p:txBody>
      </p:sp>
    </p:spTree>
    <p:extLst>
      <p:ext uri="{BB962C8B-B14F-4D97-AF65-F5344CB8AC3E}">
        <p14:creationId xmlns:p14="http://schemas.microsoft.com/office/powerpoint/2010/main" val="3582868803"/>
      </p:ext>
    </p:extLst>
  </p:cSld>
  <p:clrMapOvr>
    <a:masterClrMapping/>
  </p:clrMapOvr>
</p:sld>
</file>

<file path=ppt/theme/theme1.xml><?xml version="1.0" encoding="utf-8"?>
<a:theme xmlns:a="http://schemas.openxmlformats.org/drawingml/2006/main" name="Default">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2.xml><?xml version="1.0" encoding="utf-8"?>
<a:theme xmlns:a="http://schemas.openxmlformats.org/drawingml/2006/main" name="Default - 1_Quote slide">
  <a:themeElements>
    <a:clrScheme name="">
      <a:dk1>
        <a:srgbClr val="535353"/>
      </a:dk1>
      <a:lt1>
        <a:srgbClr val="FFFFFF"/>
      </a:lt1>
      <a:dk2>
        <a:srgbClr val="A7A7A7"/>
      </a:dk2>
      <a:lt2>
        <a:srgbClr val="535353"/>
      </a:lt2>
      <a:accent1>
        <a:srgbClr val="0F7EC5"/>
      </a:accent1>
      <a:accent2>
        <a:srgbClr val="11A1FF"/>
      </a:accent2>
      <a:accent3>
        <a:srgbClr val="FFFFFF"/>
      </a:accent3>
      <a:accent4>
        <a:srgbClr val="464646"/>
      </a:accent4>
      <a:accent5>
        <a:srgbClr val="AAC0DF"/>
      </a:accent5>
      <a:accent6>
        <a:srgbClr val="0E91E7"/>
      </a:accent6>
      <a:hlink>
        <a:srgbClr val="0000FF"/>
      </a:hlink>
      <a:folHlink>
        <a:srgbClr val="FF00FF"/>
      </a:folHlink>
    </a:clrScheme>
    <a:fontScheme name="Default - 1_Quote slide">
      <a:majorFont>
        <a:latin typeface="Arial Narrow"/>
        <a:ea typeface="Arial Narrow"/>
        <a:cs typeface="Arial Narrow"/>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spDef>
    <a:lnDef>
      <a:spPr bwMode="auto">
        <a:xfrm>
          <a:off x="0" y="0"/>
          <a:ext cx="1" cy="1"/>
        </a:xfrm>
        <a:custGeom>
          <a:avLst/>
          <a:gdLst/>
          <a:ahLst/>
          <a:cxnLst/>
          <a:rect l="0" t="0" r="0" b="0"/>
          <a:pathLst/>
        </a:custGeom>
        <a:solidFill>
          <a:srgbClr val="FFFFFF"/>
        </a:solidFill>
        <a:ln w="25400" cap="flat" cmpd="sng" algn="ctr">
          <a:solidFill>
            <a:srgbClr val="0F7EC5"/>
          </a:solidFill>
          <a:prstDash val="solid"/>
          <a:bevel/>
          <a:headEnd type="none" w="med" len="med"/>
          <a:tailEnd type="none" w="med" len="med"/>
        </a:ln>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s-ES_tradnl" sz="1800" b="0" i="0" u="none" strike="noStrike" cap="none" normalizeH="0" baseline="0">
            <a:ln>
              <a:noFill/>
            </a:ln>
            <a:solidFill>
              <a:srgbClr val="535353"/>
            </a:solidFill>
            <a:effectLst/>
            <a:latin typeface="Arial" charset="0"/>
            <a:ea typeface="Arial" charset="0"/>
            <a:cs typeface="Arial" charset="0"/>
            <a:sym typeface="Arial" charset="0"/>
          </a:defRPr>
        </a:defPPr>
      </a:lst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A7A7A7"/>
      </a:dk2>
      <a:lt2>
        <a:srgbClr val="535353"/>
      </a:lt2>
      <a:accent1>
        <a:srgbClr val="0F7EC5"/>
      </a:accent1>
      <a:accent2>
        <a:srgbClr val="11A1FF"/>
      </a:accent2>
      <a:accent3>
        <a:srgbClr val="FFFFFF"/>
      </a:accent3>
      <a:accent4>
        <a:srgbClr val="000000"/>
      </a:accent4>
      <a:accent5>
        <a:srgbClr val="AAC0DF"/>
      </a:accent5>
      <a:accent6>
        <a:srgbClr val="0E91E7"/>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D056313233E4A40ABFD16C5D600BE45" ma:contentTypeVersion="2" ma:contentTypeDescription="Crear nuevo documento." ma:contentTypeScope="" ma:versionID="865fc6b7f66cc9a2f3277066a2293175">
  <xsd:schema xmlns:xsd="http://www.w3.org/2001/XMLSchema" xmlns:xs="http://www.w3.org/2001/XMLSchema" xmlns:p="http://schemas.microsoft.com/office/2006/metadata/properties" xmlns:ns2="e181faf8-337d-42bb-9fe9-1890416aed70" targetNamespace="http://schemas.microsoft.com/office/2006/metadata/properties" ma:root="true" ma:fieldsID="00549baa4c6c3760b1a2bdad8d389988" ns2:_="">
    <xsd:import namespace="e181faf8-337d-42bb-9fe9-1890416aed7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1faf8-337d-42bb-9fe9-1890416aed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B82F74A7-9DE3-485F-A530-3A0BC8BBF8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1faf8-337d-42bb-9fe9-1890416aed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8D8B21-E64C-4292-A7F1-5628E25B1C01}">
  <ds:schemaRefs>
    <ds:schemaRef ds:uri="http://schemas.microsoft.com/office/2006/metadata/properties"/>
    <ds:schemaRef ds:uri="http://schemas.microsoft.com/office/infopath/2007/PartnerControls"/>
    <ds:schemaRef ds:uri="41deaed2-0a69-4219-9e4f-045dfe6a99b2"/>
    <ds:schemaRef ds:uri="0a70e875-3d35-4be2-921f-7117c31bab9b"/>
    <ds:schemaRef ds:uri="da958fed-151c-4f97-8a03-5d27eb15a06a"/>
  </ds:schemaRefs>
</ds:datastoreItem>
</file>

<file path=customXml/itemProps3.xml><?xml version="1.0" encoding="utf-8"?>
<ds:datastoreItem xmlns:ds="http://schemas.openxmlformats.org/officeDocument/2006/customXml" ds:itemID="{EE9923C7-915B-40FE-AD49-4B37B1C9A7CB}">
  <ds:schemaRefs>
    <ds:schemaRef ds:uri="http://schemas.microsoft.com/sharepoint/v3/contenttype/forms"/>
  </ds:schemaRefs>
</ds:datastoreItem>
</file>

<file path=customXml/itemProps4.xml><?xml version="1.0" encoding="utf-8"?>
<ds:datastoreItem xmlns:ds="http://schemas.openxmlformats.org/officeDocument/2006/customXml" ds:itemID="{FCE797F4-9660-42E2-AAB8-C9BE9EA06C69}">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otalTime>490</TotalTime>
  <Words>557</Words>
  <Application>Microsoft Office PowerPoint</Application>
  <PresentationFormat>Panorámica</PresentationFormat>
  <Paragraphs>72</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11</vt:i4>
      </vt:variant>
    </vt:vector>
  </HeadingPairs>
  <TitlesOfParts>
    <vt:vector size="18" baseType="lpstr">
      <vt:lpstr>Arial</vt:lpstr>
      <vt:lpstr>Arial </vt:lpstr>
      <vt:lpstr>Arial Narrow</vt:lpstr>
      <vt:lpstr>Avenir Roman</vt:lpstr>
      <vt:lpstr>Unit</vt:lpstr>
      <vt:lpstr>Default</vt:lpstr>
      <vt:lpstr>Default - 1_Quote slide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la asignatura</dc:title>
  <dc:creator>María Gómez Espinosa</dc:creator>
  <cp:lastModifiedBy>Jose María Escalante Fernández</cp:lastModifiedBy>
  <cp:revision>27</cp:revision>
  <dcterms:modified xsi:type="dcterms:W3CDTF">2025-02-03T06:14:35Z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SharedWithUsers">
    <vt:lpwstr>Montserrat Boix Teruel;Cristina Jiménez Hernández</vt:lpwstr>
  </property>
  <property fmtid="{D5CDD505-2E9C-101B-9397-08002B2CF9AE}" pid="3" name="SharedWithUsers">
    <vt:lpwstr>1683;#Montserrat Boix Teruel;#2148;#Cristina Jiménez Hernández</vt:lpwstr>
  </property>
  <property fmtid="{D5CDD505-2E9C-101B-9397-08002B2CF9AE}" pid="4" name="ContentTypeId">
    <vt:lpwstr>0x0101006D056313233E4A40ABFD16C5D600BE45</vt:lpwstr>
  </property>
  <property fmtid="{D5CDD505-2E9C-101B-9397-08002B2CF9AE}" pid="5" name="Order">
    <vt:r8>510000</vt:r8>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