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93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35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7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1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4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80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3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3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6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8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6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91C8-BB18-4774-8648-C0BCF577CE26}" type="datetimeFigureOut">
              <a:rPr lang="en-CA" smtClean="0"/>
              <a:t>16/01/2018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07DA-A9B5-4F4A-9DE1-C37BE2B21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30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Game1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8" y="1484784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28" y="2636912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Character</a:t>
            </a: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>
          <a:xfrm>
            <a:off x="1619672" y="728700"/>
            <a:ext cx="504056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1"/>
          </p:cNvCxnSpPr>
          <p:nvPr/>
        </p:nvCxnSpPr>
        <p:spPr>
          <a:xfrm>
            <a:off x="1619672" y="728700"/>
            <a:ext cx="504056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3347864" y="3032956"/>
            <a:ext cx="43204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23728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smtClean="0">
                <a:solidFill>
                  <a:schemeClr val="tx1"/>
                </a:solidFill>
              </a:rPr>
              <a:t>Background</a:t>
            </a:r>
            <a:endParaRPr lang="en-CA" sz="1600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4" idx="3"/>
            <a:endCxn id="9" idx="1"/>
          </p:cNvCxnSpPr>
          <p:nvPr/>
        </p:nvCxnSpPr>
        <p:spPr>
          <a:xfrm>
            <a:off x="1619672" y="7287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Character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 smtClean="0">
                <a:solidFill>
                  <a:schemeClr val="tx1"/>
                </a:solidFill>
              </a:rPr>
              <a:t>WeaponList</a:t>
            </a:r>
            <a:endParaRPr lang="en-CA" sz="16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1920" y="141277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ArmourList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249289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SpellList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249289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Spell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920" y="357301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GearList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51920" y="57332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Dungeon</a:t>
            </a:r>
          </a:p>
        </p:txBody>
      </p:sp>
      <p:cxnSp>
        <p:nvCxnSpPr>
          <p:cNvPr id="12" name="Straight Connector 11"/>
          <p:cNvCxnSpPr>
            <a:stCxn id="4" idx="3"/>
            <a:endCxn id="5" idx="1"/>
          </p:cNvCxnSpPr>
          <p:nvPr/>
        </p:nvCxnSpPr>
        <p:spPr>
          <a:xfrm>
            <a:off x="1619672" y="72870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1"/>
          </p:cNvCxnSpPr>
          <p:nvPr/>
        </p:nvCxnSpPr>
        <p:spPr>
          <a:xfrm>
            <a:off x="1619672" y="728700"/>
            <a:ext cx="223224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7" idx="1"/>
          </p:cNvCxnSpPr>
          <p:nvPr/>
        </p:nvCxnSpPr>
        <p:spPr>
          <a:xfrm>
            <a:off x="1619672" y="728700"/>
            <a:ext cx="223224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  <a:endCxn id="9" idx="1"/>
          </p:cNvCxnSpPr>
          <p:nvPr/>
        </p:nvCxnSpPr>
        <p:spPr>
          <a:xfrm>
            <a:off x="1619672" y="728700"/>
            <a:ext cx="2232248" cy="324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10" idx="1"/>
          </p:cNvCxnSpPr>
          <p:nvPr/>
        </p:nvCxnSpPr>
        <p:spPr>
          <a:xfrm>
            <a:off x="1619672" y="728700"/>
            <a:ext cx="2232248" cy="54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>
            <a:off x="5076056" y="6129300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8" idx="1"/>
          </p:cNvCxnSpPr>
          <p:nvPr/>
        </p:nvCxnSpPr>
        <p:spPr>
          <a:xfrm>
            <a:off x="5076056" y="288894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51920" y="465313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80112" y="357301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Gear</a:t>
            </a:r>
          </a:p>
        </p:txBody>
      </p:sp>
      <p:cxnSp>
        <p:nvCxnSpPr>
          <p:cNvPr id="30" name="Straight Connector 29"/>
          <p:cNvCxnSpPr>
            <a:stCxn id="9" idx="3"/>
            <a:endCxn id="28" idx="1"/>
          </p:cNvCxnSpPr>
          <p:nvPr/>
        </p:nvCxnSpPr>
        <p:spPr>
          <a:xfrm>
            <a:off x="5076056" y="396906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0112" y="141277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Armour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80112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Weapon</a:t>
            </a:r>
            <a:endParaRPr lang="en-CA" dirty="0" smtClean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5" idx="3"/>
            <a:endCxn id="21" idx="1"/>
          </p:cNvCxnSpPr>
          <p:nvPr/>
        </p:nvCxnSpPr>
        <p:spPr>
          <a:xfrm>
            <a:off x="5076056" y="7287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19" idx="1"/>
          </p:cNvCxnSpPr>
          <p:nvPr/>
        </p:nvCxnSpPr>
        <p:spPr>
          <a:xfrm>
            <a:off x="5076056" y="180882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1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Dungeon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41277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49289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chemeClr val="tx1"/>
                </a:solidFill>
              </a:rPr>
              <a:t>RoomList</a:t>
            </a:r>
            <a:endParaRPr lang="en-CA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7726" y="249289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 smtClean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2080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Encounter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2080" y="141277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Trap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2080" y="249289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Treasure</a:t>
            </a:r>
          </a:p>
          <a:p>
            <a:pPr algn="ctr"/>
            <a:r>
              <a:rPr lang="en-CA" dirty="0" smtClean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57301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2080" y="465313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Stairway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92080" y="5661248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48264" y="33265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Monster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48264" y="2492896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Treasure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35896" y="5661248"/>
            <a:ext cx="1224136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*Special</a:t>
            </a:r>
          </a:p>
        </p:txBody>
      </p:sp>
      <p:cxnSp>
        <p:nvCxnSpPr>
          <p:cNvPr id="18" name="Straight Connector 17"/>
          <p:cNvCxnSpPr>
            <a:stCxn id="7" idx="3"/>
            <a:endCxn id="16" idx="0"/>
          </p:cNvCxnSpPr>
          <p:nvPr/>
        </p:nvCxnSpPr>
        <p:spPr>
          <a:xfrm>
            <a:off x="3251862" y="2888940"/>
            <a:ext cx="996102" cy="277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8" idx="1"/>
          </p:cNvCxnSpPr>
          <p:nvPr/>
        </p:nvCxnSpPr>
        <p:spPr>
          <a:xfrm flipV="1">
            <a:off x="3251862" y="728700"/>
            <a:ext cx="204021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3251862" y="1808820"/>
            <a:ext cx="204021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1"/>
          </p:cNvCxnSpPr>
          <p:nvPr/>
        </p:nvCxnSpPr>
        <p:spPr>
          <a:xfrm>
            <a:off x="3251862" y="2888940"/>
            <a:ext cx="2040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3251862" y="2888940"/>
            <a:ext cx="204021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  <a:endCxn id="12" idx="1"/>
          </p:cNvCxnSpPr>
          <p:nvPr/>
        </p:nvCxnSpPr>
        <p:spPr>
          <a:xfrm>
            <a:off x="3251862" y="2888940"/>
            <a:ext cx="2040218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  <a:endCxn id="13" idx="1"/>
          </p:cNvCxnSpPr>
          <p:nvPr/>
        </p:nvCxnSpPr>
        <p:spPr>
          <a:xfrm>
            <a:off x="3251862" y="2888940"/>
            <a:ext cx="2040218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7" idx="1"/>
          </p:cNvCxnSpPr>
          <p:nvPr/>
        </p:nvCxnSpPr>
        <p:spPr>
          <a:xfrm>
            <a:off x="1619672" y="2888940"/>
            <a:ext cx="408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  <a:endCxn id="14" idx="1"/>
          </p:cNvCxnSpPr>
          <p:nvPr/>
        </p:nvCxnSpPr>
        <p:spPr>
          <a:xfrm>
            <a:off x="6516216" y="7287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15" idx="1"/>
          </p:cNvCxnSpPr>
          <p:nvPr/>
        </p:nvCxnSpPr>
        <p:spPr>
          <a:xfrm>
            <a:off x="6516216" y="28889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6" idx="0"/>
          </p:cNvCxnSpPr>
          <p:nvPr/>
        </p:nvCxnSpPr>
        <p:spPr>
          <a:xfrm>
            <a:off x="1007604" y="22048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  <a:endCxn id="5" idx="0"/>
          </p:cNvCxnSpPr>
          <p:nvPr/>
        </p:nvCxnSpPr>
        <p:spPr>
          <a:xfrm>
            <a:off x="1007604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7031" y="116632"/>
            <a:ext cx="7704856" cy="32403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QUEST, your character’s capabilities are determined by three attributes:</a:t>
            </a:r>
          </a:p>
          <a:p>
            <a:pPr algn="ctr"/>
            <a:endParaRPr lang="en-CA" sz="2400" dirty="0">
              <a:solidFill>
                <a:schemeClr val="tx1"/>
              </a:solidFill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CA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STRENGTH,  AGILITY  and MAGIC</a:t>
            </a:r>
          </a:p>
          <a:p>
            <a:pPr algn="ctr"/>
            <a:endParaRPr lang="en-CA" sz="2400" dirty="0">
              <a:solidFill>
                <a:schemeClr val="tx1"/>
              </a:solidFill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CA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attribute has a value that ranges from a minimum of 1 to a maximum of 7.</a:t>
            </a:r>
            <a:endParaRPr lang="en-CA" sz="2400" dirty="0">
              <a:solidFill>
                <a:schemeClr val="tx1"/>
              </a:solidFill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7031" y="3501008"/>
            <a:ext cx="7704856" cy="32403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STRENGTH determines your capability to fight and to withstand damage.</a:t>
            </a:r>
          </a:p>
          <a:p>
            <a:pPr algn="ctr"/>
            <a:r>
              <a:rPr lang="en-CA" sz="10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CA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AGILITY determines your ability to evade encounters and to bypass locks and traps.</a:t>
            </a:r>
          </a:p>
          <a:p>
            <a:pPr algn="ctr"/>
            <a:endParaRPr lang="en-CA" sz="1000" dirty="0" smtClean="0">
              <a:solidFill>
                <a:schemeClr val="tx1"/>
              </a:solidFill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CA" sz="2400" dirty="0" smtClean="0">
                <a:solidFill>
                  <a:schemeClr val="tx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MAGIC can grant a variety of extra powers, ranging from utility to destruction.</a:t>
            </a:r>
            <a:endParaRPr lang="en-CA" sz="2400" dirty="0">
              <a:solidFill>
                <a:schemeClr val="tx1"/>
              </a:solidFill>
              <a:latin typeface="Arial Rounded MT Bold" panose="020F07040305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106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11</cp:revision>
  <dcterms:created xsi:type="dcterms:W3CDTF">2018-01-15T04:56:33Z</dcterms:created>
  <dcterms:modified xsi:type="dcterms:W3CDTF">2018-01-17T05:36:59Z</dcterms:modified>
</cp:coreProperties>
</file>