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%20Resendiz\OneDrive\Documents\ESCOM\TT\Tabl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ESTACIONAMIENTOS POR</a:t>
            </a:r>
            <a:r>
              <a:rPr lang="en-US" sz="3200" baseline="0" dirty="0"/>
              <a:t> ÁREA</a:t>
            </a:r>
            <a:endParaRPr lang="en-US" sz="3200" dirty="0"/>
          </a:p>
        </c:rich>
      </c:tx>
      <c:layout>
        <c:manualLayout>
          <c:xMode val="edge"/>
          <c:yMode val="edge"/>
          <c:x val="0.2828750448619020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8489798090104446E-2"/>
          <c:y val="0.19775056527012869"/>
          <c:w val="0.83926405760332179"/>
          <c:h val="0.74731622459067426"/>
        </c:manualLayout>
      </c:layout>
      <c:pie3DChart>
        <c:varyColors val="1"/>
        <c:ser>
          <c:idx val="0"/>
          <c:order val="0"/>
          <c:tx>
            <c:strRef>
              <c:f>'Estacionamientos por area'!$B$1</c:f>
              <c:strCache>
                <c:ptCount val="1"/>
                <c:pt idx="0">
                  <c:v>CIFRA</c:v>
                </c:pt>
              </c:strCache>
            </c:strRef>
          </c:tx>
          <c:explosion val="1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'Estacionamientos por area'!$A$2:$A$14</c15:sqref>
                  </c15:fullRef>
                </c:ext>
              </c:extLst>
              <c:f>'Estacionamientos por area'!$A$2:$A$7</c:f>
              <c:strCache>
                <c:ptCount val="6"/>
                <c:pt idx="0">
                  <c:v>Cuauhtémoc</c:v>
                </c:pt>
                <c:pt idx="1">
                  <c:v>Benito Juárez</c:v>
                </c:pt>
                <c:pt idx="2">
                  <c:v>Miguel Hidalgo</c:v>
                </c:pt>
                <c:pt idx="3">
                  <c:v>Tlalpan</c:v>
                </c:pt>
                <c:pt idx="4">
                  <c:v>Álvaro obregón</c:v>
                </c:pt>
                <c:pt idx="5">
                  <c:v>Coyoacán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'Estacionamientos por area'!$B$2:$B$14</c15:sqref>
                  </c15:fullRef>
                </c:ext>
              </c:extLst>
              <c:f>'Estacionamientos por area'!$B$2:$B$7</c:f>
              <c:numCache>
                <c:formatCode>General</c:formatCode>
                <c:ptCount val="6"/>
                <c:pt idx="0">
                  <c:v>58.3</c:v>
                </c:pt>
                <c:pt idx="1">
                  <c:v>31.7</c:v>
                </c:pt>
                <c:pt idx="2">
                  <c:v>24.3</c:v>
                </c:pt>
                <c:pt idx="3">
                  <c:v>17.100000000000001</c:v>
                </c:pt>
                <c:pt idx="4">
                  <c:v>16.3</c:v>
                </c:pt>
                <c:pt idx="5">
                  <c:v>13.8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2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78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0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21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3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4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0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6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88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04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D5C7-FC84-409B-A744-27831620AFE8}" type="datetimeFigureOut">
              <a:rPr lang="es-MX" smtClean="0"/>
              <a:t>22/12/2014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2A5A-E0EA-4781-BD6A-D8B1B32390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80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43672"/>
              </p:ext>
            </p:extLst>
          </p:nvPr>
        </p:nvGraphicFramePr>
        <p:xfrm>
          <a:off x="0" y="0"/>
          <a:ext cx="11925300" cy="66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0791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Reséndiz García</dc:creator>
  <cp:lastModifiedBy>José Miguel Reséndiz García</cp:lastModifiedBy>
  <cp:revision>2</cp:revision>
  <dcterms:created xsi:type="dcterms:W3CDTF">2014-12-22T19:50:32Z</dcterms:created>
  <dcterms:modified xsi:type="dcterms:W3CDTF">2014-12-22T23:39:49Z</dcterms:modified>
</cp:coreProperties>
</file>