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fab6faf9542cbdc/Documents/ESCOM/TT/Tabl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59000860736986"/>
          <c:y val="4.5058891035215924E-2"/>
          <c:w val="0.71668159295135114"/>
          <c:h val="0.5994391951006123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'Vehiculos por año'!$C$14</c:f>
              <c:strCache>
                <c:ptCount val="1"/>
                <c:pt idx="0">
                  <c:v>Automóviles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'Vehiculos por año'!$B$15:$B$25</c:f>
              <c:numCache>
                <c:formatCode>General</c:formatCode>
                <c:ptCount val="1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</c:numCache>
            </c:numRef>
          </c:cat>
          <c:val>
            <c:numRef>
              <c:f>'Vehiculos por año'!$C$15:$C$25</c:f>
              <c:numCache>
                <c:formatCode>0.0</c:formatCode>
                <c:ptCount val="11"/>
                <c:pt idx="0">
                  <c:v>127.42049</c:v>
                </c:pt>
                <c:pt idx="1">
                  <c:v>133.88011</c:v>
                </c:pt>
                <c:pt idx="2">
                  <c:v>143.00380000000001</c:v>
                </c:pt>
                <c:pt idx="3">
                  <c:v>164.11813000000001</c:v>
                </c:pt>
                <c:pt idx="4">
                  <c:v>176.96623</c:v>
                </c:pt>
                <c:pt idx="5">
                  <c:v>194.20941999999999</c:v>
                </c:pt>
                <c:pt idx="6">
                  <c:v>205.19224</c:v>
                </c:pt>
                <c:pt idx="7">
                  <c:v>211.52772999999999</c:v>
                </c:pt>
                <c:pt idx="8">
                  <c:v>223.74325999999999</c:v>
                </c:pt>
                <c:pt idx="9">
                  <c:v>235.69623000000001</c:v>
                </c:pt>
                <c:pt idx="10">
                  <c:v>248.19524000000001</c:v>
                </c:pt>
              </c:numCache>
            </c:numRef>
          </c:val>
        </c:ser>
        <c:ser>
          <c:idx val="1"/>
          <c:order val="1"/>
          <c:tx>
            <c:strRef>
              <c:f>'Vehiculos por año'!$D$14</c:f>
              <c:strCache>
                <c:ptCount val="1"/>
                <c:pt idx="0">
                  <c:v>Camiones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'Vehiculos por año'!$B$15:$B$25</c:f>
              <c:numCache>
                <c:formatCode>General</c:formatCode>
                <c:ptCount val="1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</c:numCache>
            </c:numRef>
          </c:cat>
          <c:val>
            <c:numRef>
              <c:f>'Vehiculos por año'!$D$15:$D$25</c:f>
              <c:numCache>
                <c:formatCode>0.0</c:formatCode>
                <c:ptCount val="11"/>
                <c:pt idx="0">
                  <c:v>63.172930000000001</c:v>
                </c:pt>
                <c:pt idx="1">
                  <c:v>67.07535</c:v>
                </c:pt>
                <c:pt idx="2">
                  <c:v>69.807379999999995</c:v>
                </c:pt>
                <c:pt idx="3">
                  <c:v>74.629180000000005</c:v>
                </c:pt>
                <c:pt idx="4">
                  <c:v>78.494910000000004</c:v>
                </c:pt>
                <c:pt idx="5">
                  <c:v>84.536010000000005</c:v>
                </c:pt>
                <c:pt idx="6">
                  <c:v>88.351939999999999</c:v>
                </c:pt>
                <c:pt idx="7">
                  <c:v>90.153559999999999</c:v>
                </c:pt>
                <c:pt idx="8">
                  <c:v>92.604560000000006</c:v>
                </c:pt>
                <c:pt idx="9">
                  <c:v>93.854659999999996</c:v>
                </c:pt>
                <c:pt idx="10">
                  <c:v>97.046570000000003</c:v>
                </c:pt>
              </c:numCache>
            </c:numRef>
          </c:val>
        </c:ser>
        <c:ser>
          <c:idx val="2"/>
          <c:order val="2"/>
          <c:tx>
            <c:strRef>
              <c:f>'Vehiculos por año'!$E$14</c:f>
              <c:strCache>
                <c:ptCount val="1"/>
                <c:pt idx="0">
                  <c:v>Motocicletas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'Vehiculos por año'!$B$15:$B$25</c:f>
              <c:numCache>
                <c:formatCode>General</c:formatCode>
                <c:ptCount val="1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</c:numCache>
            </c:numRef>
          </c:cat>
          <c:val>
            <c:numRef>
              <c:f>'Vehiculos por año'!$E$15:$E$25</c:f>
              <c:numCache>
                <c:formatCode>0.0</c:formatCode>
                <c:ptCount val="11"/>
                <c:pt idx="0">
                  <c:v>4.3951700000000002</c:v>
                </c:pt>
                <c:pt idx="1">
                  <c:v>5.1830699999999998</c:v>
                </c:pt>
                <c:pt idx="2">
                  <c:v>5.8854300000000004</c:v>
                </c:pt>
                <c:pt idx="3">
                  <c:v>7.22309</c:v>
                </c:pt>
                <c:pt idx="4">
                  <c:v>8.7900500000000008</c:v>
                </c:pt>
                <c:pt idx="5">
                  <c:v>10.80073</c:v>
                </c:pt>
                <c:pt idx="6">
                  <c:v>11.982530000000001</c:v>
                </c:pt>
                <c:pt idx="7">
                  <c:v>11.541449999999999</c:v>
                </c:pt>
                <c:pt idx="8">
                  <c:v>13.131220000000001</c:v>
                </c:pt>
                <c:pt idx="9">
                  <c:v>15.81725</c:v>
                </c:pt>
                <c:pt idx="10">
                  <c:v>18.72569</c:v>
                </c:pt>
              </c:numCache>
            </c:numRef>
          </c:val>
        </c:ser>
        <c:ser>
          <c:idx val="3"/>
          <c:order val="3"/>
          <c:tx>
            <c:strRef>
              <c:f>'Vehiculos por año'!$F$14</c:f>
              <c:strCache>
                <c:ptCount val="1"/>
                <c:pt idx="0">
                  <c:v>Camiones para pasajeros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'Vehiculos por año'!$B$15:$B$25</c:f>
              <c:numCache>
                <c:formatCode>General</c:formatCode>
                <c:ptCount val="11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</c:numCache>
            </c:numRef>
          </c:cat>
          <c:val>
            <c:numRef>
              <c:f>'Vehiculos por año'!$F$15:$F$25</c:f>
              <c:numCache>
                <c:formatCode>0.0</c:formatCode>
                <c:ptCount val="11"/>
                <c:pt idx="0">
                  <c:v>3.08101</c:v>
                </c:pt>
                <c:pt idx="1">
                  <c:v>2.6458499999999998</c:v>
                </c:pt>
                <c:pt idx="2">
                  <c:v>2.6881699999999999</c:v>
                </c:pt>
                <c:pt idx="3">
                  <c:v>3.10189</c:v>
                </c:pt>
                <c:pt idx="4">
                  <c:v>3.22078</c:v>
                </c:pt>
                <c:pt idx="5">
                  <c:v>3.3328700000000002</c:v>
                </c:pt>
                <c:pt idx="6">
                  <c:v>3.3746499999999999</c:v>
                </c:pt>
                <c:pt idx="7">
                  <c:v>3.13984</c:v>
                </c:pt>
                <c:pt idx="8">
                  <c:v>3.3040500000000002</c:v>
                </c:pt>
                <c:pt idx="9">
                  <c:v>3.3784100000000001</c:v>
                </c:pt>
                <c:pt idx="10">
                  <c:v>3.4542999999999999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0944424"/>
        <c:axId val="450943640"/>
      </c:barChart>
      <c:catAx>
        <c:axId val="450944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Año</a:t>
                </a:r>
              </a:p>
              <a:p>
                <a:pPr>
                  <a:defRPr/>
                </a:pPr>
                <a:endParaRPr lang="es-MX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943640"/>
        <c:crosses val="autoZero"/>
        <c:auto val="1"/>
        <c:lblAlgn val="ctr"/>
        <c:lblOffset val="100"/>
        <c:noMultiLvlLbl val="0"/>
      </c:catAx>
      <c:valAx>
        <c:axId val="45094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# de vechículos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944424"/>
        <c:crossesAt val="1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81417568802188"/>
          <c:y val="0.92712774938220432"/>
          <c:w val="0.71837164862395619"/>
          <c:h val="7.28722506177955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30/12/2014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23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30/12/2014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92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30/12/2014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95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30/12/2014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19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30/12/2014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53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30/12/2014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17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30/12/2014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27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30/12/2014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62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30/12/2014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65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30/12/2014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16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D08C-28B2-4CA6-809B-0B11F14F9E8C}" type="datetimeFigureOut">
              <a:rPr lang="es-MX" smtClean="0"/>
              <a:t>30/12/2014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7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D08C-28B2-4CA6-809B-0B11F14F9E8C}" type="datetimeFigureOut">
              <a:rPr lang="es-MX" smtClean="0"/>
              <a:t>30/12/2014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84D5-EE6C-4D5E-846C-DA8EA85D90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02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271787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30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Miguel Reséndiz García</dc:creator>
  <cp:lastModifiedBy>José Miguel Reséndiz García</cp:lastModifiedBy>
  <cp:revision>2</cp:revision>
  <dcterms:created xsi:type="dcterms:W3CDTF">2014-12-22T23:21:16Z</dcterms:created>
  <dcterms:modified xsi:type="dcterms:W3CDTF">2014-12-30T18:38:58Z</dcterms:modified>
</cp:coreProperties>
</file>