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FFFFFF"/>
    <a:srgbClr val="595959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2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8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2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8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3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9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81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5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8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1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8223-6C74-4B0E-B71D-D795C48431FA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674F-F8B8-402E-B8FA-A8EE0C1511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089764" y="-1162050"/>
            <a:ext cx="6075124" cy="7675584"/>
            <a:chOff x="1089764" y="-1162050"/>
            <a:chExt cx="6075124" cy="7675584"/>
          </a:xfrm>
        </p:grpSpPr>
        <p:sp>
          <p:nvSpPr>
            <p:cNvPr id="4" name="Rectángulo redondeado 3"/>
            <p:cNvSpPr/>
            <p:nvPr/>
          </p:nvSpPr>
          <p:spPr>
            <a:xfrm>
              <a:off x="1089764" y="-1162050"/>
              <a:ext cx="6075124" cy="7675584"/>
            </a:xfrm>
            <a:prstGeom prst="roundRect">
              <a:avLst>
                <a:gd name="adj" fmla="val 32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ortar y redondear rectángulo de esquina sencilla 4"/>
            <p:cNvSpPr/>
            <p:nvPr/>
          </p:nvSpPr>
          <p:spPr>
            <a:xfrm rot="16200000">
              <a:off x="1798559" y="3342228"/>
              <a:ext cx="1966325" cy="1240859"/>
            </a:xfrm>
            <a:prstGeom prst="snipRoundRect">
              <a:avLst>
                <a:gd name="adj1" fmla="val 3506"/>
                <a:gd name="adj2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674290" y="-1162050"/>
              <a:ext cx="563672" cy="766305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/>
            <p:cNvSpPr/>
            <p:nvPr/>
          </p:nvSpPr>
          <p:spPr>
            <a:xfrm rot="16200000">
              <a:off x="3845490" y="2475978"/>
              <a:ext cx="563672" cy="607512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745435" y="3037103"/>
              <a:ext cx="1807796" cy="1908716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rapecio 9"/>
            <p:cNvSpPr/>
            <p:nvPr/>
          </p:nvSpPr>
          <p:spPr>
            <a:xfrm>
              <a:off x="2277775" y="704849"/>
              <a:ext cx="1442651" cy="1963326"/>
            </a:xfrm>
            <a:prstGeom prst="trapezoid">
              <a:avLst>
                <a:gd name="adj" fmla="val 12912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1390450" y="3037103"/>
              <a:ext cx="561849" cy="1200282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apecio 11"/>
            <p:cNvSpPr/>
            <p:nvPr/>
          </p:nvSpPr>
          <p:spPr>
            <a:xfrm>
              <a:off x="2672723" y="704849"/>
              <a:ext cx="1349365" cy="1964956"/>
            </a:xfrm>
            <a:prstGeom prst="trapezoid">
              <a:avLst>
                <a:gd name="adj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redondeado 12"/>
            <p:cNvSpPr/>
            <p:nvPr/>
          </p:nvSpPr>
          <p:spPr>
            <a:xfrm rot="5400000">
              <a:off x="4271388" y="1548414"/>
              <a:ext cx="1201324" cy="1038201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502341" y="704850"/>
              <a:ext cx="565883" cy="1997900"/>
              <a:chOff x="-958427" y="1028440"/>
              <a:chExt cx="2743122" cy="1968019"/>
            </a:xfrm>
          </p:grpSpPr>
          <p:sp>
            <p:nvSpPr>
              <p:cNvPr id="14" name="Trapecio 13"/>
              <p:cNvSpPr/>
              <p:nvPr/>
            </p:nvSpPr>
            <p:spPr>
              <a:xfrm rot="10800000">
                <a:off x="-666750" y="1028440"/>
                <a:ext cx="2451445" cy="1968018"/>
              </a:xfrm>
              <a:prstGeom prst="trapezoid">
                <a:avLst>
                  <a:gd name="adj" fmla="val 27667"/>
                </a:avLst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 rot="5400000">
                <a:off x="-1342296" y="1412309"/>
                <a:ext cx="1968019" cy="1200282"/>
              </a:xfrm>
              <a:prstGeom prst="roundRect">
                <a:avLst>
                  <a:gd name="adj" fmla="val 757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7" name="Rectángulo redondeado 16"/>
            <p:cNvSpPr/>
            <p:nvPr/>
          </p:nvSpPr>
          <p:spPr>
            <a:xfrm>
              <a:off x="1390450" y="4513544"/>
              <a:ext cx="561849" cy="432275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redondeado 17"/>
            <p:cNvSpPr/>
            <p:nvPr/>
          </p:nvSpPr>
          <p:spPr>
            <a:xfrm rot="5400000">
              <a:off x="3940051" y="-369851"/>
              <a:ext cx="1863999" cy="1139754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redondeado 18"/>
            <p:cNvSpPr/>
            <p:nvPr/>
          </p:nvSpPr>
          <p:spPr>
            <a:xfrm rot="5400000">
              <a:off x="2169465" y="-1395424"/>
              <a:ext cx="1181506" cy="2523741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redondeado 19"/>
            <p:cNvSpPr/>
            <p:nvPr/>
          </p:nvSpPr>
          <p:spPr>
            <a:xfrm rot="5400000">
              <a:off x="6161293" y="2299816"/>
              <a:ext cx="1201324" cy="805866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redondeado 20"/>
            <p:cNvSpPr/>
            <p:nvPr/>
          </p:nvSpPr>
          <p:spPr>
            <a:xfrm rot="5400000">
              <a:off x="6161293" y="3834452"/>
              <a:ext cx="1201324" cy="805866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redondeado 21"/>
            <p:cNvSpPr/>
            <p:nvPr/>
          </p:nvSpPr>
          <p:spPr>
            <a:xfrm rot="5400000">
              <a:off x="5523753" y="149565"/>
              <a:ext cx="2476404" cy="805866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3745435" y="6063967"/>
              <a:ext cx="1807796" cy="437041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1626145" y="6041622"/>
              <a:ext cx="1807796" cy="437041"/>
            </a:xfrm>
            <a:prstGeom prst="roundRect">
              <a:avLst>
                <a:gd name="adj" fmla="val 530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ángulo redondeado 24"/>
            <p:cNvSpPr/>
            <p:nvPr/>
          </p:nvSpPr>
          <p:spPr>
            <a:xfrm rot="5400000">
              <a:off x="6592089" y="5940736"/>
              <a:ext cx="567213" cy="578383"/>
            </a:xfrm>
            <a:prstGeom prst="roundRect">
              <a:avLst>
                <a:gd name="adj" fmla="val 75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050" name="Picture 2" descr="http://images.clipartpanda.com/location-icon-vector-location-alt-512.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083" y="3749814"/>
              <a:ext cx="1071561" cy="107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images.clipartpanda.com/location-icon-vector-location-alt-512.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846" y="1426284"/>
              <a:ext cx="1071561" cy="107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0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478050" y="5260086"/>
            <a:ext cx="719780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10160">
                  <a:noFill/>
                  <a:prstDash val="solid"/>
                </a:ln>
              </a:rPr>
              <a:t>P  a  r  k  e r</a:t>
            </a:r>
            <a:endParaRPr lang="es-ES" sz="6000" b="1" cap="none" spc="0" dirty="0">
              <a:ln w="10160">
                <a:noFill/>
                <a:prstDash val="solid"/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13545" y="4494306"/>
            <a:ext cx="3122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b="1" cap="none" spc="0" dirty="0" smtClean="0">
                <a:ln w="10160">
                  <a:noFill/>
                  <a:prstDash val="solid"/>
                </a:ln>
              </a:rPr>
              <a:t>Cloud</a:t>
            </a:r>
            <a:endParaRPr lang="es-MX" dirty="0"/>
          </a:p>
        </p:txBody>
      </p:sp>
      <p:grpSp>
        <p:nvGrpSpPr>
          <p:cNvPr id="13" name="Grupo 12"/>
          <p:cNvGrpSpPr/>
          <p:nvPr/>
        </p:nvGrpSpPr>
        <p:grpSpPr>
          <a:xfrm>
            <a:off x="2000250" y="57150"/>
            <a:ext cx="7568817" cy="4836676"/>
            <a:chOff x="2000250" y="57150"/>
            <a:chExt cx="7568817" cy="4836676"/>
          </a:xfrm>
        </p:grpSpPr>
        <p:grpSp>
          <p:nvGrpSpPr>
            <p:cNvPr id="9" name="Grupo 8"/>
            <p:cNvGrpSpPr/>
            <p:nvPr/>
          </p:nvGrpSpPr>
          <p:grpSpPr>
            <a:xfrm>
              <a:off x="2000250" y="57150"/>
              <a:ext cx="7568817" cy="4836676"/>
              <a:chOff x="2000250" y="152400"/>
              <a:chExt cx="7568817" cy="4836676"/>
            </a:xfrm>
          </p:grpSpPr>
          <p:pic>
            <p:nvPicPr>
              <p:cNvPr id="1026" name="Picture 2" descr="http://www.gesturekit.com/dashboard/assets/img/products/icon_49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33" t="19635" r="2267" b="17699"/>
              <a:stretch/>
            </p:blipFill>
            <p:spPr bwMode="auto">
              <a:xfrm>
                <a:off x="2000250" y="152400"/>
                <a:ext cx="7568817" cy="4836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ángulo redondeado 7"/>
              <p:cNvSpPr/>
              <p:nvPr/>
            </p:nvSpPr>
            <p:spPr>
              <a:xfrm>
                <a:off x="2781300" y="2343150"/>
                <a:ext cx="6438900" cy="2132106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733801" y="1144494"/>
                <a:ext cx="4305300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5166033" y="627638"/>
                <a:ext cx="2873067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5031502" y="316274"/>
              <a:ext cx="2143536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700" b="1" cap="none" spc="0" dirty="0" smtClean="0">
                  <a:ln w="10160">
                    <a:noFill/>
                    <a:prstDash val="solid"/>
                  </a:ln>
                  <a:solidFill>
                    <a:schemeClr val="bg1"/>
                  </a:solidFill>
                </a:rPr>
                <a:t>P</a:t>
              </a:r>
              <a:endParaRPr lang="es-ES" sz="9600" b="1" cap="none" spc="0" dirty="0">
                <a:ln w="1016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3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076450" y="57150"/>
            <a:ext cx="7568817" cy="4836676"/>
            <a:chOff x="2076450" y="57150"/>
            <a:chExt cx="7568817" cy="4836676"/>
          </a:xfrm>
        </p:grpSpPr>
        <p:grpSp>
          <p:nvGrpSpPr>
            <p:cNvPr id="8" name="Grupo 7"/>
            <p:cNvGrpSpPr/>
            <p:nvPr/>
          </p:nvGrpSpPr>
          <p:grpSpPr>
            <a:xfrm>
              <a:off x="2076450" y="57150"/>
              <a:ext cx="7568817" cy="4836676"/>
              <a:chOff x="2076450" y="152400"/>
              <a:chExt cx="7568817" cy="4836676"/>
            </a:xfrm>
          </p:grpSpPr>
          <p:pic>
            <p:nvPicPr>
              <p:cNvPr id="10" name="Picture 2" descr="http://www.gesturekit.com/dashboard/assets/img/products/icon_49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33" t="19635" r="2267" b="17699"/>
              <a:stretch/>
            </p:blipFill>
            <p:spPr bwMode="auto">
              <a:xfrm>
                <a:off x="2076450" y="152400"/>
                <a:ext cx="7568817" cy="4836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ángulo redondeado 10"/>
              <p:cNvSpPr/>
              <p:nvPr/>
            </p:nvSpPr>
            <p:spPr>
              <a:xfrm>
                <a:off x="2781300" y="2343150"/>
                <a:ext cx="6438900" cy="2132106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3733801" y="1144494"/>
                <a:ext cx="4305300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5166033" y="627638"/>
                <a:ext cx="2873067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" name="Rectángulo 8"/>
            <p:cNvSpPr/>
            <p:nvPr/>
          </p:nvSpPr>
          <p:spPr>
            <a:xfrm>
              <a:off x="5031502" y="316274"/>
              <a:ext cx="2143536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700" b="1" cap="none" spc="0" dirty="0" smtClean="0">
                  <a:ln w="10160">
                    <a:noFill/>
                    <a:prstDash val="solid"/>
                  </a:ln>
                  <a:solidFill>
                    <a:schemeClr val="bg1"/>
                  </a:solidFill>
                </a:rPr>
                <a:t>P</a:t>
              </a:r>
              <a:endParaRPr lang="es-ES" sz="9600" b="1" cap="none" spc="0" dirty="0">
                <a:ln w="1016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5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2114549" y="-457201"/>
            <a:ext cx="7568817" cy="4836676"/>
            <a:chOff x="2114549" y="-457201"/>
            <a:chExt cx="7568817" cy="4836676"/>
          </a:xfrm>
        </p:grpSpPr>
        <p:grpSp>
          <p:nvGrpSpPr>
            <p:cNvPr id="10" name="Grupo 9"/>
            <p:cNvGrpSpPr/>
            <p:nvPr/>
          </p:nvGrpSpPr>
          <p:grpSpPr>
            <a:xfrm>
              <a:off x="2114549" y="-457201"/>
              <a:ext cx="7568817" cy="4836676"/>
              <a:chOff x="2076449" y="247649"/>
              <a:chExt cx="7568817" cy="4836676"/>
            </a:xfrm>
          </p:grpSpPr>
          <p:pic>
            <p:nvPicPr>
              <p:cNvPr id="12" name="Picture 2" descr="http://www.gesturekit.com/dashboard/assets/img/products/icon_4990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33" t="19635" r="2267" b="17699"/>
              <a:stretch/>
            </p:blipFill>
            <p:spPr bwMode="auto">
              <a:xfrm>
                <a:off x="2076449" y="247649"/>
                <a:ext cx="7568817" cy="48366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Rectángulo redondeado 12"/>
              <p:cNvSpPr/>
              <p:nvPr/>
            </p:nvSpPr>
            <p:spPr>
              <a:xfrm>
                <a:off x="2781300" y="2343150"/>
                <a:ext cx="6438900" cy="2132106"/>
              </a:xfrm>
              <a:prstGeom prst="roundRect">
                <a:avLst>
                  <a:gd name="adj" fmla="val 50000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708208" y="1242038"/>
                <a:ext cx="4305300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5166033" y="627638"/>
                <a:ext cx="2873067" cy="1943100"/>
              </a:xfrm>
              <a:prstGeom prst="roundRect">
                <a:avLst>
                  <a:gd name="adj" fmla="val 50000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5069602" y="-293326"/>
              <a:ext cx="2143536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700" b="1" cap="none" spc="0" dirty="0" smtClean="0">
                  <a:ln w="10160">
                    <a:noFill/>
                    <a:prstDash val="solid"/>
                  </a:ln>
                  <a:solidFill>
                    <a:schemeClr val="bg1"/>
                  </a:solidFill>
                </a:rPr>
                <a:t>P</a:t>
              </a:r>
              <a:endParaRPr lang="es-ES" sz="9600" b="1" cap="none" spc="0" dirty="0">
                <a:ln w="1016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8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042987"/>
            <a:ext cx="6600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647950" y="-1619250"/>
            <a:ext cx="4781550" cy="6515100"/>
            <a:chOff x="2647950" y="-1619250"/>
            <a:chExt cx="4781550" cy="6515100"/>
          </a:xfrm>
        </p:grpSpPr>
        <p:sp>
          <p:nvSpPr>
            <p:cNvPr id="3" name="Rectángulo redondeado 2"/>
            <p:cNvSpPr/>
            <p:nvPr/>
          </p:nvSpPr>
          <p:spPr>
            <a:xfrm>
              <a:off x="2647950" y="-1619250"/>
              <a:ext cx="4781550" cy="65151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75" y="-1339850"/>
              <a:ext cx="4000500" cy="595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3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Reséndiz García</dc:creator>
  <cp:lastModifiedBy>José Miguel Reséndiz García</cp:lastModifiedBy>
  <cp:revision>10</cp:revision>
  <dcterms:created xsi:type="dcterms:W3CDTF">2015-01-12T04:30:24Z</dcterms:created>
  <dcterms:modified xsi:type="dcterms:W3CDTF">2015-01-12T06:25:32Z</dcterms:modified>
</cp:coreProperties>
</file>