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2592038e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2592038e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2592038e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2592038e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2592038e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2592038e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2592038e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2592038e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2592038e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2592038e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2592038e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2592038e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2592038e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2592038e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2592038e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2592038e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2592038e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2592038e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2592038e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2592038e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592038e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2592038e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2592038e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2592038e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2592038e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2592038e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2592038e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2592038e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2592038e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2592038e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2592038e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2592038e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2592038e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2592038e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2592038e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2592038e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Implantación de Software Específico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Jose Mª Rosendo Bienvenido - 1º DAW 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 de documentación técnica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todos los resultados que arroja el buscador para nuestra petición, hay que cribar y seleccionar aquellos cuyos dominios coincidan con la web oficial del fabricante (g</a:t>
            </a:r>
            <a:r>
              <a:rPr lang="es"/>
              <a:t>igabyte.com, es.gigabyte.com, etc.</a:t>
            </a:r>
            <a:r>
              <a:rPr lang="es"/>
              <a:t>).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En el caso de la búsqueda de ejemplo, los dos primeros resultados cumplen este requisito. El tercer resultado pertenece a un dominio distinto, pero aún así ofrece la documentación pertinente. Sin embargo, el cuarto pertenece a una tienda online que intenta vender el producto sin ofrecer el manual que estamos buscando.</a:t>
            </a:r>
            <a:endParaRPr/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6575775" y="670325"/>
            <a:ext cx="184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latin typeface="Lato"/>
                <a:ea typeface="Lato"/>
                <a:cs typeface="Lato"/>
                <a:sym typeface="Lato"/>
              </a:rPr>
              <a:t>Jose Mª Rosendo Bienvenido</a:t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 de documentación técnica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729325" y="2078875"/>
            <a:ext cx="4370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puede añadir un operador de búsquedas de Google para afinar el espectro de resultados que devuelve el buscador. En este caso se va a añadir el operador “</a:t>
            </a:r>
            <a:r>
              <a:rPr i="1" lang="es"/>
              <a:t>site:gigabyte.com</a:t>
            </a:r>
            <a:r>
              <a:rPr lang="es"/>
              <a:t>”, de este modo Google solo muestra resultados indexados desde el dominio gigabyte.com.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Si buscamos “</a:t>
            </a:r>
            <a:r>
              <a:rPr i="1" lang="es"/>
              <a:t>Gigabyte ga-ab350m-hd3 manual site:gigabyte.com</a:t>
            </a:r>
            <a:r>
              <a:rPr lang="es"/>
              <a:t>”: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 b="12990" l="0" r="0" t="0"/>
          <a:stretch/>
        </p:blipFill>
        <p:spPr>
          <a:xfrm>
            <a:off x="5099725" y="2023750"/>
            <a:ext cx="2666925" cy="27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6575775" y="670325"/>
            <a:ext cx="184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latin typeface="Lato"/>
                <a:ea typeface="Lato"/>
                <a:cs typeface="Lato"/>
                <a:sym typeface="Lato"/>
              </a:rPr>
              <a:t>Jose Mª Rosendo Bienvenido</a:t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Asistencia personal al usuario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cargo de asistente técnico requiere una gran capacidad de resolución de problemas. La experiencia informática es muy importante ya que es la base de conocimiento para poder elaborar diagnósticos y resolver las incidencias de los usuarios. También es muy importante el trato con el usuario, debe ser en tono cordial, amable y correcto, además de presentar una buena presencia.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Los pasos a seguir en este tipo de resoluciones suelen ser: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1.- Escuchar la descripción del problema.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2.- Hacer el diagnóstico.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3.- Resolver la incidencia.</a:t>
            </a:r>
            <a:endParaRPr/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6575775" y="670325"/>
            <a:ext cx="184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latin typeface="Lato"/>
                <a:ea typeface="Lato"/>
                <a:cs typeface="Lato"/>
                <a:sym typeface="Lato"/>
              </a:rPr>
              <a:t>Jose Mª Rosendo Bienvenido</a:t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Asistencia telefónica al usuario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pasos a seguir en este tipo de resoluciones suelen ser: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1.- Recibir la llamada.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2.- Presentarse a la persona usuaria.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3.- Pedir la descripción del problema.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4.- Hacer el diagnóstico.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5.- Resolver la incidencia.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tipo de atención es el usuario quien soluciona las incidencias siguiendo las indicaciones al teléfono. Este sistema es eficiente cuando la resolución consta de pasos simples.</a:t>
            </a:r>
            <a:endParaRPr/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6575775" y="670325"/>
            <a:ext cx="184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latin typeface="Lato"/>
                <a:ea typeface="Lato"/>
                <a:cs typeface="Lato"/>
                <a:sym typeface="Lato"/>
              </a:rPr>
              <a:t>Jose Mª Rosendo Bienvenido</a:t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Diagnóstico a partir de utilidades del S.O o app</a:t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Esto, en resumen, es recoger los datos que ha recabado la utilidad de gestión de errores del Sistema Operativo o de la aplicación en cuestión. A partir de estos datos, se determina la incidencia y se ejecuta su resolución.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Posibles problemas según su origen: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1.- Software: Fallos en la aplicación, el sistema, o hay que corregir algunas configuraciones.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2.- Operación: EL usuario está haciendo alguna operación de manera incorrecta.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3.- Hardware: Falla alguna pieza del hardware o hay algún problema relacionado con los controladores.</a:t>
            </a:r>
            <a:endParaRPr/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6575775" y="670325"/>
            <a:ext cx="184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latin typeface="Lato"/>
                <a:ea typeface="Lato"/>
                <a:cs typeface="Lato"/>
                <a:sym typeface="Lato"/>
              </a:rPr>
              <a:t>Jose Mª Rosendo Bienvenido</a:t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Claves para hacer una buena documentación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Saber a quién va dirigida. No es lo mismo elaborar una documentación para técnicos que para cualquier usuario.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No dar nada por sabido. Siempre hay algo que se desconoce, por lo tanto hay que explicar todo al máximo detalle.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Ilustraciones. Muchas veces una captura de pantalla puede ayudar más que unas líneas de explicación. No hay que abusar de este recurso, pero es un muy buen apoyo.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Usar un vocabulario correcto. Hay que utilizar los términos correctos para cada acción, y no cambiar los verbos para un mismo tipo de acción.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Ser claro en las instrucciones. Las instrucciones deben ser claras y concisas.</a:t>
            </a:r>
            <a:endParaRPr/>
          </a:p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6575775" y="670325"/>
            <a:ext cx="184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latin typeface="Lato"/>
                <a:ea typeface="Lato"/>
                <a:cs typeface="Lato"/>
                <a:sym typeface="Lato"/>
              </a:rPr>
              <a:t>Jose Mª Rosendo Bienvenido</a:t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Destinatarios de la documentación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Manual para técnicos: Va dirigido a profesionales que conocen el sistema informático, el almacenamiento de datos y bases de datos.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Manual para usuarios expertos: Va dirigido a usuarios avanzados que conocen a fondo la aplicación informática y que tienen conocimientos del sistema. Suelen ser el apoyo del resto de usuarios.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Manual para usuarios finales: Va dirigido a usuarios que no tienen un conocimiento amplio sobre ninguna materia de la informática. Enseña a moverse por la aplicación.</a:t>
            </a:r>
            <a:endParaRPr/>
          </a:p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6575775" y="670325"/>
            <a:ext cx="184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latin typeface="Lato"/>
                <a:ea typeface="Lato"/>
                <a:cs typeface="Lato"/>
                <a:sym typeface="Lato"/>
              </a:rPr>
              <a:t>Jose Mª Rosendo Bienvenido</a:t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básica de la documentación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estructura básica de una guía, documentación, manual… tiene, normalmente, estos apartados: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Portada con el título.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Índice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Presentación con una introducción a la aplicación y su versión.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Conceptos generales de la aplicación.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Requisitos técnicos.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Proceso de instalación, configuración y puesta en marcha.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Proceso a seguir en caso de error.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Anexos.</a:t>
            </a:r>
            <a:endParaRPr/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3" name="Google Shape;223;p29"/>
          <p:cNvSpPr txBox="1"/>
          <p:nvPr/>
        </p:nvSpPr>
        <p:spPr>
          <a:xfrm>
            <a:off x="6575775" y="670325"/>
            <a:ext cx="184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latin typeface="Lato"/>
                <a:ea typeface="Lato"/>
                <a:cs typeface="Lato"/>
                <a:sym typeface="Lato"/>
              </a:rPr>
              <a:t>Jose Mª Rosendo Bienvenido</a:t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licencias</a:t>
            </a:r>
            <a:endParaRPr/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licencias son acuerdos de uso entre el usuario y el creador de un programa. Dictan la forma en que se podrá ejecutar, modificar y distribuir. Los tipos de licencias son: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Licencias de código abierto: Permiten que el software sea modificado, copiado o distribuido. Dentro de esta licencia hay varios tipos: GPL, LGPL, Mozilla Public License, Apache Software License… Algunos de los ejemplos más importantes de aplicaciones con este tipo de licencias son Linux o Wordpress.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Licencias de código cerrado: No permiten la modificación, copia o distribución del software. Algunos de los ejemplos más importantes de aplicaciones con este tipo de licencias son Windows o Shopify.</a:t>
            </a:r>
            <a:endParaRPr/>
          </a:p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1" name="Google Shape;231;p30"/>
          <p:cNvSpPr txBox="1"/>
          <p:nvPr/>
        </p:nvSpPr>
        <p:spPr>
          <a:xfrm>
            <a:off x="6575775" y="670325"/>
            <a:ext cx="184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latin typeface="Lato"/>
                <a:ea typeface="Lato"/>
                <a:cs typeface="Lato"/>
                <a:sym typeface="Lato"/>
              </a:rPr>
              <a:t>Jose Mª Rosendo Bienvenido</a:t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Vocabulario importante: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</a:t>
            </a:r>
            <a:r>
              <a:rPr b="1" lang="es"/>
              <a:t>erformance</a:t>
            </a:r>
            <a:r>
              <a:rPr lang="es"/>
              <a:t>: Rendimiento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Display</a:t>
            </a:r>
            <a:r>
              <a:rPr lang="es"/>
              <a:t>: Pantalla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Device</a:t>
            </a:r>
            <a:r>
              <a:rPr lang="es"/>
              <a:t>: Dispositivo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Screen</a:t>
            </a:r>
            <a:r>
              <a:rPr lang="es"/>
              <a:t>: Pantalla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Troubleshooting</a:t>
            </a:r>
            <a:r>
              <a:rPr lang="es"/>
              <a:t>: Problemas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Upgrade</a:t>
            </a:r>
            <a:r>
              <a:rPr lang="es"/>
              <a:t>: Actualizar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Shut down</a:t>
            </a:r>
            <a:r>
              <a:rPr lang="es"/>
              <a:t>: Apagar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Restart</a:t>
            </a:r>
            <a:r>
              <a:rPr lang="es"/>
              <a:t>: Reiniciar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Download</a:t>
            </a:r>
            <a:r>
              <a:rPr lang="es"/>
              <a:t>: Descargar</a:t>
            </a:r>
            <a:endParaRPr/>
          </a:p>
        </p:txBody>
      </p:sp>
      <p:sp>
        <p:nvSpPr>
          <p:cNvPr id="238" name="Google Shape;238;p3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Deploy</a:t>
            </a:r>
            <a:r>
              <a:rPr lang="es"/>
              <a:t>: Desplegar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Issue</a:t>
            </a:r>
            <a:r>
              <a:rPr lang="es"/>
              <a:t>: Problema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Settings</a:t>
            </a:r>
            <a:r>
              <a:rPr lang="es"/>
              <a:t>: Configuración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Succesful</a:t>
            </a:r>
            <a:r>
              <a:rPr lang="es"/>
              <a:t>: Con éxito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Post</a:t>
            </a:r>
            <a:r>
              <a:rPr lang="es"/>
              <a:t>: Mensaje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Reply</a:t>
            </a:r>
            <a:r>
              <a:rPr lang="es"/>
              <a:t>: Respuesta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Environment</a:t>
            </a:r>
            <a:r>
              <a:rPr lang="es"/>
              <a:t>: Entorno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Log</a:t>
            </a:r>
            <a:r>
              <a:rPr lang="es"/>
              <a:t>: Registro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Release</a:t>
            </a:r>
            <a:r>
              <a:rPr lang="es"/>
              <a:t>: Liberación de versión</a:t>
            </a:r>
            <a:endParaRPr/>
          </a:p>
        </p:txBody>
      </p:sp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6575775" y="670325"/>
            <a:ext cx="184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latin typeface="Lato"/>
                <a:ea typeface="Lato"/>
                <a:cs typeface="Lato"/>
                <a:sym typeface="Lato"/>
              </a:rPr>
              <a:t>Jose Mª Rosendo Bienvenido</a:t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documentación técnica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OFICIAL</a:t>
            </a:r>
            <a:endParaRPr b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 la proporcionada por el fabricante del producto, por lo tanto es la más fiable.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 recomendable (y en ocasiones necesario) leer atentamente y comprender la documentación oficial, aunque a veces es importante acompañarla de documentaciones adicionales.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NO OFICIAL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puede encontrar en foros, blogs, etc. Para encontrarla y que sea fiable es recomendable tener soltura en búsquedas por internet.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Son un buen complemento a la oficial ya que contiene problemas experimentados por otros usuarios, y sus soluciones.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6575775" y="670325"/>
            <a:ext cx="184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latin typeface="Lato"/>
                <a:ea typeface="Lato"/>
                <a:cs typeface="Lato"/>
                <a:sym typeface="Lato"/>
              </a:rPr>
              <a:t>Jose Mª Rosendo Bienvenido</a:t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Identificación del producto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de comenzar la búsqueda de documentación hay que identificar el producto. Su identificación depende de si es Hardware o Software.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 caso de que sea Hardware se debe buscar el </a:t>
            </a:r>
            <a:r>
              <a:rPr lang="es">
                <a:solidFill>
                  <a:srgbClr val="3C78D8"/>
                </a:solidFill>
              </a:rPr>
              <a:t>fabricante</a:t>
            </a:r>
            <a:r>
              <a:rPr lang="es"/>
              <a:t>, el </a:t>
            </a:r>
            <a:r>
              <a:rPr lang="es">
                <a:solidFill>
                  <a:srgbClr val="6AA84F"/>
                </a:solidFill>
              </a:rPr>
              <a:t>modelo</a:t>
            </a:r>
            <a:r>
              <a:rPr lang="es"/>
              <a:t> y el </a:t>
            </a:r>
            <a:r>
              <a:rPr lang="es">
                <a:solidFill>
                  <a:srgbClr val="BF9000"/>
                </a:solidFill>
              </a:rPr>
              <a:t>número de serie </a:t>
            </a:r>
            <a:r>
              <a:rPr lang="es"/>
              <a:t>del dispositivo en concreto. Por ejemplo: </a:t>
            </a:r>
            <a:r>
              <a:rPr lang="es">
                <a:solidFill>
                  <a:srgbClr val="3C78D8"/>
                </a:solidFill>
              </a:rPr>
              <a:t>Gigabyte </a:t>
            </a:r>
            <a:r>
              <a:rPr lang="es">
                <a:solidFill>
                  <a:srgbClr val="6AA84F"/>
                </a:solidFill>
              </a:rPr>
              <a:t>ga-ab350m-h</a:t>
            </a:r>
            <a:r>
              <a:rPr lang="es">
                <a:solidFill>
                  <a:srgbClr val="6AA84F"/>
                </a:solidFill>
              </a:rPr>
              <a:t>d3</a:t>
            </a:r>
            <a:r>
              <a:rPr lang="es"/>
              <a:t> </a:t>
            </a:r>
            <a:r>
              <a:rPr lang="es">
                <a:solidFill>
                  <a:srgbClr val="BF9000"/>
                </a:solidFill>
              </a:rPr>
              <a:t>SN0707638723</a:t>
            </a:r>
            <a:r>
              <a:rPr lang="es"/>
              <a:t>. El número de serie identifica de manera única al dispositivo.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En caso de que sea Software se debe buscar la </a:t>
            </a:r>
            <a:r>
              <a:rPr lang="es">
                <a:solidFill>
                  <a:srgbClr val="3C78D8"/>
                </a:solidFill>
              </a:rPr>
              <a:t>entidad desarrolladora</a:t>
            </a:r>
            <a:r>
              <a:rPr lang="es"/>
              <a:t>, el </a:t>
            </a:r>
            <a:r>
              <a:rPr lang="es">
                <a:solidFill>
                  <a:srgbClr val="6AA84F"/>
                </a:solidFill>
              </a:rPr>
              <a:t>nombre del programa</a:t>
            </a:r>
            <a:r>
              <a:rPr lang="es"/>
              <a:t> y la </a:t>
            </a:r>
            <a:r>
              <a:rPr lang="es">
                <a:solidFill>
                  <a:srgbClr val="BF9000"/>
                </a:solidFill>
              </a:rPr>
              <a:t>versión</a:t>
            </a:r>
            <a:r>
              <a:rPr lang="es"/>
              <a:t>. Por ejemplo: </a:t>
            </a:r>
            <a:r>
              <a:rPr lang="es">
                <a:solidFill>
                  <a:srgbClr val="3C78D8"/>
                </a:solidFill>
              </a:rPr>
              <a:t>Apple</a:t>
            </a:r>
            <a:r>
              <a:rPr lang="es"/>
              <a:t> </a:t>
            </a:r>
            <a:r>
              <a:rPr lang="es">
                <a:solidFill>
                  <a:srgbClr val="6AA84F"/>
                </a:solidFill>
              </a:rPr>
              <a:t>MacOS Catalina</a:t>
            </a:r>
            <a:r>
              <a:rPr lang="es"/>
              <a:t> </a:t>
            </a:r>
            <a:r>
              <a:rPr lang="es">
                <a:solidFill>
                  <a:srgbClr val="BF9000"/>
                </a:solidFill>
              </a:rPr>
              <a:t>10.15.4 beta 5</a:t>
            </a:r>
            <a:r>
              <a:rPr lang="es"/>
              <a:t>.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6575775" y="670325"/>
            <a:ext cx="184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latin typeface="Lato"/>
                <a:ea typeface="Lato"/>
                <a:cs typeface="Lato"/>
                <a:sym typeface="Lato"/>
              </a:rPr>
              <a:t>Jose Mª Rosendo Bienvenido</a:t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la documentación técnica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IDENTIFICACIÓN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Contiene los datos del fabricante del dispositivo, el modelo, la versión, etc.</a:t>
            </a:r>
            <a:endParaRPr/>
          </a:p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ÍNDICE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Resume el contenido de la documentación y lo ordena de manera que sea fácil y cómodo acceder a cada apartado.</a:t>
            </a:r>
            <a:endParaRPr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6575775" y="670325"/>
            <a:ext cx="184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latin typeface="Lato"/>
                <a:ea typeface="Lato"/>
                <a:cs typeface="Lato"/>
                <a:sym typeface="Lato"/>
              </a:rPr>
              <a:t>Jose Mª Rosendo Bienvenido</a:t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la documentación técnica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ADVERTENCIAS O MEDIDAS DE SEGURIDAD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Todo lo que hay que saber antes de instalar el producto.</a:t>
            </a:r>
            <a:endParaRPr/>
          </a:p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INSTALACIÓN Y CONFIGURACIÓN DE PRODUCTO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Pasos a seguir para instalar el producto.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6575775" y="670325"/>
            <a:ext cx="184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latin typeface="Lato"/>
                <a:ea typeface="Lato"/>
                <a:cs typeface="Lato"/>
                <a:sym typeface="Lato"/>
              </a:rPr>
              <a:t>Jose Mª Rosendo Bienvenido</a:t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la documentación técnica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INSTALACIÓN Y CONFIGURACIÓN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Pasos a seguir para instalar el producto.</a:t>
            </a:r>
            <a:endParaRPr/>
          </a:p>
        </p:txBody>
      </p:sp>
      <p:sp>
        <p:nvSpPr>
          <p:cNvPr id="129" name="Google Shape;129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ESPECIFICACIONES TÉCNICAS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Detalles técnicos del producto.</a:t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6575775" y="670325"/>
            <a:ext cx="184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latin typeface="Lato"/>
                <a:ea typeface="Lato"/>
                <a:cs typeface="Lato"/>
                <a:sym typeface="Lato"/>
              </a:rPr>
              <a:t>Jose Mª Rosendo Bienvenido</a:t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la documentación técnica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REQUISITOS DEL SISTEMA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Requisitos que debe cumplir el sistema para que el producto funcione correctamente en él.</a:t>
            </a:r>
            <a:endParaRPr/>
          </a:p>
        </p:txBody>
      </p:sp>
      <p:sp>
        <p:nvSpPr>
          <p:cNvPr id="138" name="Google Shape;138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RESOLUCIONES DE PROBLEMAS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Ayuda para la diagnosis de incidencias, síntomas y soluciones.</a:t>
            </a:r>
            <a:endParaRPr/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6575775" y="670325"/>
            <a:ext cx="184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latin typeface="Lato"/>
                <a:ea typeface="Lato"/>
                <a:cs typeface="Lato"/>
                <a:sym typeface="Lato"/>
              </a:rPr>
              <a:t>Jose Mª Rosendo Bienvenido</a:t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la documentación técnica</a:t>
            </a:r>
            <a:endParaRPr/>
          </a:p>
        </p:txBody>
      </p:sp>
      <p:sp>
        <p:nvSpPr>
          <p:cNvPr id="146" name="Google Shape;146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CONDICIONES O LICENCIA DE USO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Limitaciones de uso del producto dependiendo del tipo de distribución y licencias que tenga.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GARANTÍA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Cobertura de costes en caso de fallo y cuáles son los plazos en los que el fabricante o el distribuidor se hacen cargo de éstos.</a:t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6575775" y="670325"/>
            <a:ext cx="184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latin typeface="Lato"/>
                <a:ea typeface="Lato"/>
                <a:cs typeface="Lato"/>
                <a:sym typeface="Lato"/>
              </a:rPr>
              <a:t>Jose Mª Rosendo Bienvenido</a:t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 de documentación técnica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729325" y="2078875"/>
            <a:ext cx="4370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se produce una incidencia, lo más común es que el técnico no tenga la documentación oficial a mano. Aunque estas documentaciones están, por lo general, en las webs oficiales de los fabricantes, a veces estas webs están desactualizadas o incluso no conceden acceso a los usuarios porque ya no están activas.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Si buscam</a:t>
            </a:r>
            <a:r>
              <a:rPr lang="es"/>
              <a:t>os “</a:t>
            </a:r>
            <a:r>
              <a:rPr i="1" lang="es"/>
              <a:t>Gigabyte ga-ab350m-hd3 manual</a:t>
            </a:r>
            <a:r>
              <a:rPr lang="es"/>
              <a:t>”: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400" y="2023750"/>
            <a:ext cx="2473249" cy="28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6575775" y="670325"/>
            <a:ext cx="184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latin typeface="Lato"/>
                <a:ea typeface="Lato"/>
                <a:cs typeface="Lato"/>
                <a:sym typeface="Lato"/>
              </a:rPr>
              <a:t>Jose Mª Rosendo Bienvenido</a:t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