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13B4-274E-4F10-86D3-8E7D94481FDD}" type="datetimeFigureOut">
              <a:rPr lang="es-MX" smtClean="0"/>
              <a:t>06/02/2025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3724-8A2F-41FB-8E4C-0ABD017755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1408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13B4-274E-4F10-86D3-8E7D94481FDD}" type="datetimeFigureOut">
              <a:rPr lang="es-MX" smtClean="0"/>
              <a:t>06/02/2025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3724-8A2F-41FB-8E4C-0ABD017755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619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13B4-274E-4F10-86D3-8E7D94481FDD}" type="datetimeFigureOut">
              <a:rPr lang="es-MX" smtClean="0"/>
              <a:t>06/02/2025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3724-8A2F-41FB-8E4C-0ABD017755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0448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13B4-274E-4F10-86D3-8E7D94481FDD}" type="datetimeFigureOut">
              <a:rPr lang="es-MX" smtClean="0"/>
              <a:t>06/02/2025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3724-8A2F-41FB-8E4C-0ABD017755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58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13B4-274E-4F10-86D3-8E7D94481FDD}" type="datetimeFigureOut">
              <a:rPr lang="es-MX" smtClean="0"/>
              <a:t>06/02/2025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3724-8A2F-41FB-8E4C-0ABD017755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9635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13B4-274E-4F10-86D3-8E7D94481FDD}" type="datetimeFigureOut">
              <a:rPr lang="es-MX" smtClean="0"/>
              <a:t>06/02/2025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3724-8A2F-41FB-8E4C-0ABD017755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9501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13B4-274E-4F10-86D3-8E7D94481FDD}" type="datetimeFigureOut">
              <a:rPr lang="es-MX" smtClean="0"/>
              <a:t>06/02/2025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3724-8A2F-41FB-8E4C-0ABD0177555D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24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13B4-274E-4F10-86D3-8E7D94481FDD}" type="datetimeFigureOut">
              <a:rPr lang="es-MX" smtClean="0"/>
              <a:t>06/02/2025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3724-8A2F-41FB-8E4C-0ABD017755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446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13B4-274E-4F10-86D3-8E7D94481FDD}" type="datetimeFigureOut">
              <a:rPr lang="es-MX" smtClean="0"/>
              <a:t>06/02/2025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3724-8A2F-41FB-8E4C-0ABD017755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2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13B4-274E-4F10-86D3-8E7D94481FDD}" type="datetimeFigureOut">
              <a:rPr lang="es-MX" smtClean="0"/>
              <a:t>06/02/2025</a:t>
            </a:fld>
            <a:endParaRPr lang="es-MX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MX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3724-8A2F-41FB-8E4C-0ABD017755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9468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AC813B4-274E-4F10-86D3-8E7D94481FDD}" type="datetimeFigureOut">
              <a:rPr lang="es-MX" smtClean="0"/>
              <a:t>06/02/2025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3724-8A2F-41FB-8E4C-0ABD017755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722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AC813B4-274E-4F10-86D3-8E7D94481FDD}" type="datetimeFigureOut">
              <a:rPr lang="es-MX" smtClean="0"/>
              <a:t>06/02/2025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57C3724-8A2F-41FB-8E4C-0ABD017755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36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93032-41BB-BE56-41B2-A83595EB2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633114"/>
            <a:ext cx="8991600" cy="244582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MX" dirty="0">
                <a:solidFill>
                  <a:srgbClr val="C00000"/>
                </a:solidFill>
              </a:rPr>
              <a:t>ÁREAS Y APLICACIONES DE LA INTELIGENCIA ARTIFICIAL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0FE7B4-73DE-7E2D-7EFB-CBA253FCC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3412" y="5997387"/>
            <a:ext cx="4168588" cy="797859"/>
          </a:xfrm>
        </p:spPr>
        <p:txBody>
          <a:bodyPr/>
          <a:lstStyle/>
          <a:p>
            <a:r>
              <a:rPr lang="es-MX" dirty="0"/>
              <a:t>JOSÉ MIGUEL RUIZ MEDRANO</a:t>
            </a:r>
          </a:p>
        </p:txBody>
      </p:sp>
    </p:spTree>
    <p:extLst>
      <p:ext uri="{BB962C8B-B14F-4D97-AF65-F5344CB8AC3E}">
        <p14:creationId xmlns:p14="http://schemas.microsoft.com/office/powerpoint/2010/main" val="366806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2FFB0-E6BF-738B-372B-0B6368FBC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630861"/>
            <a:ext cx="8991600" cy="1645920"/>
          </a:xfrm>
        </p:spPr>
        <p:txBody>
          <a:bodyPr/>
          <a:lstStyle/>
          <a:p>
            <a:r>
              <a:rPr lang="es-MX" dirty="0">
                <a:solidFill>
                  <a:srgbClr val="7030A0"/>
                </a:solidFill>
              </a:rPr>
              <a:t>CONCLUSIÓN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4E3CFC-D0C3-A5E0-26BC-47C7278E1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2814919"/>
            <a:ext cx="8991600" cy="314661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MX" kern="100" dirty="0"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IA se ha convertido en una herramienta fundamental para impulsar la innovación y el desarrollo en una amplia variedad de áreas. Su impacto en la sociedad sigue avanzando, permitiendo así la resolución de ciertos problemas, optimizando procesos y mejorando de gran manera la calidad de vida de las personas.</a:t>
            </a:r>
            <a:endParaRPr lang="es-MX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4439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2D1BB6-D580-24F3-DF34-CC3E8F79E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197" y="593802"/>
            <a:ext cx="8991600" cy="1645920"/>
          </a:xfrm>
        </p:spPr>
        <p:txBody>
          <a:bodyPr/>
          <a:lstStyle/>
          <a:p>
            <a:r>
              <a:rPr lang="es-MX" dirty="0">
                <a:solidFill>
                  <a:srgbClr val="7030A0"/>
                </a:solidFill>
              </a:rPr>
              <a:t>REFERENCIAS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F68667-D6C9-6391-8505-4F9716127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198" y="2800573"/>
            <a:ext cx="8991599" cy="3567953"/>
          </a:xfrm>
        </p:spPr>
        <p:txBody>
          <a:bodyPr>
            <a:norm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s-MX" sz="1700" i="1" kern="100" dirty="0"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Benítez </a:t>
            </a:r>
            <a:r>
              <a:rPr lang="es-MX" sz="1700" i="1" kern="100" dirty="0" err="1"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Iglésias</a:t>
            </a:r>
            <a:r>
              <a:rPr lang="es-MX" sz="1700" i="1" kern="100" dirty="0"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R. (2014). Inteligencia artificial avanzada: ( ed.). Editorial UOC. </a:t>
            </a:r>
            <a:endParaRPr lang="es-MX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s-MX" sz="1700" i="1" kern="100" dirty="0"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s-MX" sz="1700" i="1" kern="100" dirty="0"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CAZORLA QUEVEDO, M. A., ALFONSO GALIPIENSO, M. I., ESCOLANO RUIZ, F., LOZANO ORTEGA, M. A., COLOMINA PARDO, O. (2003). Inteligencia artificial. España: Ediciones Paraninfo, S.A.</a:t>
            </a:r>
            <a:endParaRPr lang="es-MX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s-MX" sz="1700" i="1" kern="100" dirty="0"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s-MX" sz="1700" i="1" kern="100" dirty="0"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Rauch-</a:t>
            </a:r>
            <a:r>
              <a:rPr lang="es-MX" sz="1700" i="1" kern="100" dirty="0" err="1"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Hindin</a:t>
            </a:r>
            <a:r>
              <a:rPr lang="es-MX" sz="1700" i="1" kern="100" dirty="0"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 W. B. (1989). Aplicaciones de la inteligencia artificial en la actividad empresarial, la ciencia y la industria. España: Díaz de Santos.</a:t>
            </a:r>
            <a:endParaRPr lang="es-MX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98001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52F81-DA96-AF76-635B-546222CD9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42602"/>
            <a:ext cx="8991600" cy="1645920"/>
          </a:xfrm>
        </p:spPr>
        <p:txBody>
          <a:bodyPr/>
          <a:lstStyle/>
          <a:p>
            <a:r>
              <a:rPr lang="es-MX" dirty="0">
                <a:solidFill>
                  <a:srgbClr val="7030A0"/>
                </a:solidFill>
              </a:rPr>
              <a:t>INTRODUCCIÓN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680FF7-5B96-AA01-110B-45448BBEE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2680447"/>
            <a:ext cx="8991600" cy="326315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MX" dirty="0"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alcance y la velocidad de transmisión de datos se han ampliado significativamente debido a las plataformas digitales, redes sociales y correos electrónicos. Dado este crecimiento exponencial en el flujo de información, la aplicación de técnicas de inteligencia artificial en ámbitos como laborales y sociales, se ha vuelto fundamental, al facilitar la gestión y el procesamiento de los datos.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0908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AD481-B29C-F76A-02B0-2A132AD1B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42602"/>
            <a:ext cx="8991600" cy="1645920"/>
          </a:xfrm>
        </p:spPr>
        <p:txBody>
          <a:bodyPr/>
          <a:lstStyle/>
          <a:p>
            <a:r>
              <a:rPr lang="es-MX" dirty="0">
                <a:solidFill>
                  <a:srgbClr val="7030A0"/>
                </a:solidFill>
              </a:rPr>
              <a:t>MEDICINA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C43699-F528-9E47-5F88-247D0DC63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2707341"/>
            <a:ext cx="8991600" cy="3442447"/>
          </a:xfrm>
        </p:spPr>
        <p:txBody>
          <a:bodyPr/>
          <a:lstStyle/>
          <a:p>
            <a:pPr lvl="0" algn="just">
              <a:lnSpc>
                <a:spcPct val="150000"/>
              </a:lnSpc>
            </a:pPr>
            <a:r>
              <a:rPr lang="es-MX" b="1" kern="100" dirty="0">
                <a:solidFill>
                  <a:schemeClr val="bg1"/>
                </a:solidFill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Diagnóstico asistido. </a:t>
            </a:r>
            <a:r>
              <a:rPr lang="es-MX" kern="100" dirty="0">
                <a:solidFill>
                  <a:schemeClr val="tx1"/>
                </a:solidFill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analizan síntomas y se ayuda a identificar posibles enfermedades difíciles de diagnosticar.</a:t>
            </a:r>
            <a:endParaRPr lang="es-MX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s-MX" b="1" kern="100" dirty="0">
                <a:solidFill>
                  <a:schemeClr val="bg1"/>
                </a:solidFill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Imágenes médicas.</a:t>
            </a:r>
            <a:r>
              <a:rPr lang="es-MX" kern="100" dirty="0">
                <a:solidFill>
                  <a:schemeClr val="bg1"/>
                </a:solidFill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kern="100" dirty="0">
                <a:solidFill>
                  <a:schemeClr val="tx1"/>
                </a:solidFill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usan algoritmos de visión por computadora para detectar ciertas enfermedades.</a:t>
            </a:r>
            <a:endParaRPr lang="es-MX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s-MX" b="1" kern="100" dirty="0">
                <a:solidFill>
                  <a:schemeClr val="bg1"/>
                </a:solidFill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Desarrollo de tratamientos personalizados.</a:t>
            </a:r>
            <a:r>
              <a:rPr lang="es-MX" kern="100" dirty="0">
                <a:solidFill>
                  <a:schemeClr val="bg1"/>
                </a:solidFill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kern="100" dirty="0">
                <a:solidFill>
                  <a:schemeClr val="tx1"/>
                </a:solidFill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algoritmos estudian cómo un paciente puede llegar a responder a ciertos fármacos.</a:t>
            </a:r>
            <a:endParaRPr lang="es-MX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112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F75DD-D947-3ACD-D2BA-7289D199C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42602"/>
            <a:ext cx="8991600" cy="1645920"/>
          </a:xfrm>
        </p:spPr>
        <p:txBody>
          <a:bodyPr/>
          <a:lstStyle/>
          <a:p>
            <a:r>
              <a:rPr lang="es-MX" dirty="0">
                <a:solidFill>
                  <a:srgbClr val="7030A0"/>
                </a:solidFill>
              </a:rPr>
              <a:t>INDUSTRIA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E15C76-D1EC-70A3-EA33-386EF2EDB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2671482"/>
            <a:ext cx="8991599" cy="3603812"/>
          </a:xfrm>
        </p:spPr>
        <p:txBody>
          <a:bodyPr/>
          <a:lstStyle/>
          <a:p>
            <a:pPr lvl="0" algn="just">
              <a:lnSpc>
                <a:spcPct val="150000"/>
              </a:lnSpc>
            </a:pPr>
            <a:r>
              <a:rPr lang="es-MX" b="1" kern="100" dirty="0">
                <a:solidFill>
                  <a:schemeClr val="bg1"/>
                </a:solidFill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Automatización de procesos.</a:t>
            </a:r>
            <a:r>
              <a:rPr lang="es-MX" kern="100" dirty="0">
                <a:solidFill>
                  <a:schemeClr val="bg1"/>
                </a:solidFill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kern="100" dirty="0"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hace uso de robots y sistemas inteligentes para mejorar la producción de fábricas.</a:t>
            </a:r>
            <a:endParaRPr lang="es-MX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s-MX" b="1" kern="100" dirty="0">
                <a:solidFill>
                  <a:schemeClr val="bg1"/>
                </a:solidFill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Gestión de inventarios y logística.</a:t>
            </a:r>
            <a:r>
              <a:rPr lang="es-MX" kern="100" dirty="0">
                <a:solidFill>
                  <a:schemeClr val="bg1"/>
                </a:solidFill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kern="100" dirty="0"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IA reduce costos y tiempos de entrega al optimizar la cadena de suministro.</a:t>
            </a:r>
            <a:endParaRPr lang="es-MX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s-MX" b="1" kern="100" dirty="0">
                <a:solidFill>
                  <a:schemeClr val="bg1"/>
                </a:solidFill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 de calidad.</a:t>
            </a:r>
            <a:r>
              <a:rPr lang="es-MX" kern="100" dirty="0">
                <a:solidFill>
                  <a:schemeClr val="bg1"/>
                </a:solidFill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kern="100" dirty="0"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utiliza una visión por computadora para detectar defectos en productos antes de su distribución.</a:t>
            </a:r>
            <a:endParaRPr lang="es-MX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58964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A9820-10B8-D060-3138-72AE3E971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42602"/>
            <a:ext cx="8991600" cy="1645920"/>
          </a:xfrm>
        </p:spPr>
        <p:txBody>
          <a:bodyPr/>
          <a:lstStyle/>
          <a:p>
            <a:r>
              <a:rPr lang="es-MX" dirty="0">
                <a:solidFill>
                  <a:srgbClr val="7030A0"/>
                </a:solidFill>
              </a:rPr>
              <a:t>ECONOMÍA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C4765E-5A27-5DB4-5099-523C63430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198" y="2728856"/>
            <a:ext cx="8991599" cy="3496235"/>
          </a:xfrm>
        </p:spPr>
        <p:txBody>
          <a:bodyPr/>
          <a:lstStyle/>
          <a:p>
            <a:pPr lvl="0" algn="just">
              <a:lnSpc>
                <a:spcPct val="150000"/>
              </a:lnSpc>
            </a:pPr>
            <a:r>
              <a:rPr lang="es-MX" b="1" kern="100" dirty="0">
                <a:solidFill>
                  <a:schemeClr val="bg1"/>
                </a:solidFill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Predicción económica.</a:t>
            </a:r>
            <a:r>
              <a:rPr lang="es-MX" kern="100" dirty="0">
                <a:solidFill>
                  <a:schemeClr val="bg1"/>
                </a:solidFill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kern="100" dirty="0"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IA analiza grandes volúmenes de datos para prever tendencias económicas, inflación y recesiones.</a:t>
            </a:r>
            <a:endParaRPr lang="es-MX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s-MX" b="1" kern="100" dirty="0">
                <a:solidFill>
                  <a:schemeClr val="bg1"/>
                </a:solidFill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Simulación de escenarios.</a:t>
            </a:r>
            <a:r>
              <a:rPr lang="es-MX" kern="100" dirty="0">
                <a:solidFill>
                  <a:schemeClr val="bg1"/>
                </a:solidFill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kern="100" dirty="0"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crean modelos que permiten probar políticas económicas antes de aplicarlas.</a:t>
            </a:r>
            <a:endParaRPr lang="es-MX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s-MX" b="1" kern="100" dirty="0">
                <a:solidFill>
                  <a:schemeClr val="bg1"/>
                </a:solidFill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Trading algorítmico.</a:t>
            </a:r>
            <a:r>
              <a:rPr lang="es-MX" kern="100" dirty="0">
                <a:solidFill>
                  <a:schemeClr val="bg1"/>
                </a:solidFill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kern="100" dirty="0"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algoritmos de IA toman decisiones de compra y venta de activos en segundos, basados en patrones de datos.</a:t>
            </a:r>
            <a:endParaRPr lang="es-MX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68828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E875E-2A45-9AF9-C909-5ECCF4667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42602"/>
            <a:ext cx="8991600" cy="1645920"/>
          </a:xfrm>
        </p:spPr>
        <p:txBody>
          <a:bodyPr/>
          <a:lstStyle/>
          <a:p>
            <a:r>
              <a:rPr lang="es-MX" dirty="0">
                <a:solidFill>
                  <a:srgbClr val="7030A0"/>
                </a:solidFill>
              </a:rPr>
              <a:t>BIOLOGÍA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33DCA7-F829-151D-1C19-9F97C3C30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2639208"/>
            <a:ext cx="8991600" cy="3388659"/>
          </a:xfrm>
        </p:spPr>
        <p:txBody>
          <a:bodyPr/>
          <a:lstStyle/>
          <a:p>
            <a:pPr lvl="0" algn="just">
              <a:lnSpc>
                <a:spcPct val="150000"/>
              </a:lnSpc>
            </a:pPr>
            <a:r>
              <a:rPr lang="es-MX" b="1" kern="100" dirty="0">
                <a:solidFill>
                  <a:schemeClr val="bg1"/>
                </a:solidFill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Secuenciación del ADN.</a:t>
            </a:r>
            <a:r>
              <a:rPr lang="es-MX" kern="100" dirty="0">
                <a:solidFill>
                  <a:schemeClr val="bg1"/>
                </a:solidFill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kern="100" dirty="0"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IA analiza secuencias genéticas para detectar mutaciones y predisposición a enfermedades.</a:t>
            </a:r>
            <a:endParaRPr lang="es-MX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s-MX" b="1" kern="100" dirty="0">
                <a:solidFill>
                  <a:schemeClr val="bg1"/>
                </a:solidFill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Modelado del cambio climático.</a:t>
            </a:r>
            <a:r>
              <a:rPr lang="es-MX" kern="100" dirty="0">
                <a:solidFill>
                  <a:schemeClr val="bg1"/>
                </a:solidFill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kern="100" dirty="0"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algoritmos predicen el impacto del cambio climático en los ecosistemas.</a:t>
            </a:r>
            <a:endParaRPr lang="es-MX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s-MX" b="1" kern="100" dirty="0">
                <a:solidFill>
                  <a:schemeClr val="bg1"/>
                </a:solidFill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Estudio de evolución.</a:t>
            </a:r>
            <a:r>
              <a:rPr lang="es-MX" kern="100" dirty="0">
                <a:solidFill>
                  <a:schemeClr val="bg1"/>
                </a:solidFill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kern="100" dirty="0"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IA compara secuencias genéticas de diferentes especies para comprender la evolución y la biodiversidad.</a:t>
            </a:r>
            <a:endParaRPr lang="es-MX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09071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7B96E-4087-7E8A-981B-FB83CE8C3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42602"/>
            <a:ext cx="8991600" cy="1645920"/>
          </a:xfrm>
        </p:spPr>
        <p:txBody>
          <a:bodyPr/>
          <a:lstStyle/>
          <a:p>
            <a:r>
              <a:rPr lang="es-MX" dirty="0">
                <a:solidFill>
                  <a:srgbClr val="7030A0"/>
                </a:solidFill>
              </a:rPr>
              <a:t>INFORMÁTICA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C9F546-3F1A-1517-F42F-03AFC0F72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198" y="2536115"/>
            <a:ext cx="8991599" cy="3379694"/>
          </a:xfrm>
        </p:spPr>
        <p:txBody>
          <a:bodyPr/>
          <a:lstStyle/>
          <a:p>
            <a:pPr lvl="0" algn="just">
              <a:lnSpc>
                <a:spcPct val="150000"/>
              </a:lnSpc>
            </a:pPr>
            <a:r>
              <a:rPr lang="es-MX" b="1" kern="100" dirty="0">
                <a:solidFill>
                  <a:schemeClr val="bg1"/>
                </a:solidFill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Generación de código automático.</a:t>
            </a:r>
            <a:r>
              <a:rPr lang="es-MX" kern="100" dirty="0">
                <a:solidFill>
                  <a:schemeClr val="bg1"/>
                </a:solidFill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kern="100" dirty="0"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usan herramientas que ayudan a los programadores a escribir códigos más rápido y eficiente.</a:t>
            </a:r>
            <a:endParaRPr lang="es-MX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s-MX" b="1" kern="100" dirty="0">
                <a:solidFill>
                  <a:schemeClr val="bg1"/>
                </a:solidFill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Análisis de vulnerabilidades.</a:t>
            </a:r>
            <a:r>
              <a:rPr lang="es-MX" kern="100" dirty="0">
                <a:solidFill>
                  <a:schemeClr val="bg1"/>
                </a:solidFill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kern="100" dirty="0"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algoritmos escanean sistemas en busca de brechas de seguridad.</a:t>
            </a:r>
            <a:endParaRPr lang="es-MX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s-MX" b="1" kern="100" dirty="0">
                <a:solidFill>
                  <a:schemeClr val="bg1"/>
                </a:solidFill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Autenticación biométrica.</a:t>
            </a:r>
            <a:r>
              <a:rPr lang="es-MX" kern="100" dirty="0">
                <a:solidFill>
                  <a:schemeClr val="bg1"/>
                </a:solidFill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kern="100" dirty="0"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Reconocimiento facial, de voz y huellas dactilares mejorados con IA para mayor seguridad.</a:t>
            </a:r>
            <a:endParaRPr lang="es-MX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326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CBB78-67B2-75D4-3D28-B416F2D5C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42602"/>
            <a:ext cx="8991600" cy="1645920"/>
          </a:xfrm>
        </p:spPr>
        <p:txBody>
          <a:bodyPr/>
          <a:lstStyle/>
          <a:p>
            <a:r>
              <a:rPr lang="es-MX" dirty="0">
                <a:solidFill>
                  <a:srgbClr val="7030A0"/>
                </a:solidFill>
              </a:rPr>
              <a:t>ROBÓTICA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F490D8-5176-58FE-64F9-AD70BF8A0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198" y="2653553"/>
            <a:ext cx="8991599" cy="3370729"/>
          </a:xfrm>
        </p:spPr>
        <p:txBody>
          <a:bodyPr/>
          <a:lstStyle/>
          <a:p>
            <a:pPr lvl="0" algn="just">
              <a:lnSpc>
                <a:spcPct val="150000"/>
              </a:lnSpc>
            </a:pPr>
            <a:r>
              <a:rPr lang="es-MX" b="1" kern="100" dirty="0">
                <a:solidFill>
                  <a:schemeClr val="bg1"/>
                </a:solidFill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Vehículos autónomos. </a:t>
            </a:r>
            <a:r>
              <a:rPr lang="es-MX" kern="100" dirty="0"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Coches y drones utilizan IA para navegar sin intervención humana.</a:t>
            </a:r>
            <a:endParaRPr lang="es-MX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s-MX" b="1" kern="100" dirty="0">
                <a:solidFill>
                  <a:schemeClr val="bg1"/>
                </a:solidFill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Análisis de entornos.</a:t>
            </a:r>
            <a:r>
              <a:rPr lang="es-MX" kern="100" dirty="0">
                <a:solidFill>
                  <a:schemeClr val="bg1"/>
                </a:solidFill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kern="100" dirty="0"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IA permite que los robots detecten obstáculos, calculen trayectorias y eviten colisiones.</a:t>
            </a:r>
            <a:endParaRPr lang="es-MX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s-MX" b="1" kern="100" dirty="0">
                <a:solidFill>
                  <a:schemeClr val="bg1"/>
                </a:solidFill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Asistentes robóticos.</a:t>
            </a:r>
            <a:r>
              <a:rPr lang="es-MX" kern="100" dirty="0">
                <a:solidFill>
                  <a:schemeClr val="bg1"/>
                </a:solidFill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kern="100" dirty="0"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Robots que tienen interacción con humanos en ciertos sectores.</a:t>
            </a:r>
            <a:endParaRPr lang="es-MX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6537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622C86-9C31-EAC8-2994-D41F2663F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42602"/>
            <a:ext cx="8991600" cy="1645920"/>
          </a:xfrm>
        </p:spPr>
        <p:txBody>
          <a:bodyPr/>
          <a:lstStyle/>
          <a:p>
            <a:r>
              <a:rPr lang="es-MX" dirty="0">
                <a:solidFill>
                  <a:srgbClr val="7030A0"/>
                </a:solidFill>
              </a:rPr>
              <a:t>FÍSICA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3AFED0-C954-8AEA-2CDC-C449B952F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2653553"/>
            <a:ext cx="8991600" cy="3325905"/>
          </a:xfrm>
        </p:spPr>
        <p:txBody>
          <a:bodyPr/>
          <a:lstStyle/>
          <a:p>
            <a:pPr lvl="0" algn="just">
              <a:lnSpc>
                <a:spcPct val="150000"/>
              </a:lnSpc>
            </a:pPr>
            <a:r>
              <a:rPr lang="es-MX" b="1" kern="100" dirty="0">
                <a:solidFill>
                  <a:schemeClr val="bg1"/>
                </a:solidFill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Modelado de partículas y átomos.</a:t>
            </a:r>
            <a:r>
              <a:rPr lang="es-MX" kern="100" dirty="0">
                <a:solidFill>
                  <a:schemeClr val="bg1"/>
                </a:solidFill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kern="100" dirty="0"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IA ayuda a simular interacciones cuánticas y estructuras atómicas.</a:t>
            </a:r>
            <a:endParaRPr lang="es-MX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s-MX" b="1" kern="100" dirty="0">
                <a:solidFill>
                  <a:schemeClr val="bg1"/>
                </a:solidFill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Búsqueda automatizada de ecuaciones.</a:t>
            </a:r>
            <a:r>
              <a:rPr lang="es-MX" kern="100" dirty="0">
                <a:solidFill>
                  <a:schemeClr val="bg1"/>
                </a:solidFill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kern="100" dirty="0"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IA puede generar ecuaciones matemáticas que describen fenómenos físicos observados.</a:t>
            </a:r>
            <a:endParaRPr lang="es-MX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s-MX" b="1" kern="100" dirty="0">
                <a:solidFill>
                  <a:schemeClr val="bg1"/>
                </a:solidFill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Análisis de datos astronómicos.</a:t>
            </a:r>
            <a:r>
              <a:rPr lang="es-MX" kern="100" dirty="0">
                <a:solidFill>
                  <a:schemeClr val="bg1"/>
                </a:solidFill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kern="100" dirty="0"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IA procesa imágenes del espacio para detectar exoplanetas, galaxias y fenómenos cósmicos.</a:t>
            </a:r>
            <a:endParaRPr lang="es-MX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31049929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que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que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30</TotalTime>
  <Words>615</Words>
  <Application>Microsoft Office PowerPoint</Application>
  <PresentationFormat>Panorámica</PresentationFormat>
  <Paragraphs>40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Calibri</vt:lpstr>
      <vt:lpstr>Gill Sans MT</vt:lpstr>
      <vt:lpstr>Paquete</vt:lpstr>
      <vt:lpstr>ÁREAS Y APLICACIONES DE LA INTELIGENCIA ARTIFICIAL</vt:lpstr>
      <vt:lpstr>INTRODUCCIÓN</vt:lpstr>
      <vt:lpstr>MEDICINA</vt:lpstr>
      <vt:lpstr>INDUSTRIA</vt:lpstr>
      <vt:lpstr>ECONOMÍA</vt:lpstr>
      <vt:lpstr>BIOLOGÍA</vt:lpstr>
      <vt:lpstr>INFORMÁTICA</vt:lpstr>
      <vt:lpstr>ROBÓTICA</vt:lpstr>
      <vt:lpstr>FÍSICA</vt:lpstr>
      <vt:lpstr>CONCLUSIÓN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MIGUEL RUIZ MEDRANO</dc:creator>
  <cp:lastModifiedBy>JOSE MIGUEL RUIZ MEDRANO</cp:lastModifiedBy>
  <cp:revision>1</cp:revision>
  <dcterms:created xsi:type="dcterms:W3CDTF">2025-02-07T06:11:50Z</dcterms:created>
  <dcterms:modified xsi:type="dcterms:W3CDTF">2025-02-07T06:42:44Z</dcterms:modified>
</cp:coreProperties>
</file>