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sz="2000" kern="1200">
        <a:solidFill>
          <a:schemeClr val="bg1"/>
        </a:solidFill>
        <a:latin typeface="Futura LT Book" pitchFamily="2" charset="0"/>
        <a:ea typeface="굴림" charset="-127"/>
        <a:cs typeface="+mn-cs"/>
      </a:defRPr>
    </a:lvl1pPr>
    <a:lvl2pPr marL="457200" algn="l" rtl="0" fontAlgn="base">
      <a:spcBef>
        <a:spcPct val="0"/>
      </a:spcBef>
      <a:spcAft>
        <a:spcPct val="0"/>
      </a:spcAft>
      <a:defRPr sz="2000" kern="1200">
        <a:solidFill>
          <a:schemeClr val="bg1"/>
        </a:solidFill>
        <a:latin typeface="Futura LT Book" pitchFamily="2" charset="0"/>
        <a:ea typeface="굴림" charset="-127"/>
        <a:cs typeface="+mn-cs"/>
      </a:defRPr>
    </a:lvl2pPr>
    <a:lvl3pPr marL="914400" algn="l" rtl="0" fontAlgn="base">
      <a:spcBef>
        <a:spcPct val="0"/>
      </a:spcBef>
      <a:spcAft>
        <a:spcPct val="0"/>
      </a:spcAft>
      <a:defRPr sz="2000" kern="1200">
        <a:solidFill>
          <a:schemeClr val="bg1"/>
        </a:solidFill>
        <a:latin typeface="Futura LT Book" pitchFamily="2" charset="0"/>
        <a:ea typeface="굴림" charset="-127"/>
        <a:cs typeface="+mn-cs"/>
      </a:defRPr>
    </a:lvl3pPr>
    <a:lvl4pPr marL="1371600" algn="l" rtl="0" fontAlgn="base">
      <a:spcBef>
        <a:spcPct val="0"/>
      </a:spcBef>
      <a:spcAft>
        <a:spcPct val="0"/>
      </a:spcAft>
      <a:defRPr sz="2000" kern="1200">
        <a:solidFill>
          <a:schemeClr val="bg1"/>
        </a:solidFill>
        <a:latin typeface="Futura LT Book" pitchFamily="2" charset="0"/>
        <a:ea typeface="굴림" charset="-127"/>
        <a:cs typeface="+mn-cs"/>
      </a:defRPr>
    </a:lvl4pPr>
    <a:lvl5pPr marL="1828800" algn="l" rtl="0" fontAlgn="base">
      <a:spcBef>
        <a:spcPct val="0"/>
      </a:spcBef>
      <a:spcAft>
        <a:spcPct val="0"/>
      </a:spcAft>
      <a:defRPr sz="2000" kern="1200">
        <a:solidFill>
          <a:schemeClr val="bg1"/>
        </a:solidFill>
        <a:latin typeface="Futura LT Book" pitchFamily="2" charset="0"/>
        <a:ea typeface="굴림" charset="-127"/>
        <a:cs typeface="+mn-cs"/>
      </a:defRPr>
    </a:lvl5pPr>
    <a:lvl6pPr marL="2286000" algn="l" defTabSz="914400" rtl="0" eaLnBrk="1" latinLnBrk="0" hangingPunct="1">
      <a:defRPr sz="2000" kern="1200">
        <a:solidFill>
          <a:schemeClr val="bg1"/>
        </a:solidFill>
        <a:latin typeface="Futura LT Book" pitchFamily="2" charset="0"/>
        <a:ea typeface="굴림" charset="-127"/>
        <a:cs typeface="+mn-cs"/>
      </a:defRPr>
    </a:lvl6pPr>
    <a:lvl7pPr marL="2743200" algn="l" defTabSz="914400" rtl="0" eaLnBrk="1" latinLnBrk="0" hangingPunct="1">
      <a:defRPr sz="2000" kern="1200">
        <a:solidFill>
          <a:schemeClr val="bg1"/>
        </a:solidFill>
        <a:latin typeface="Futura LT Book" pitchFamily="2" charset="0"/>
        <a:ea typeface="굴림" charset="-127"/>
        <a:cs typeface="+mn-cs"/>
      </a:defRPr>
    </a:lvl7pPr>
    <a:lvl8pPr marL="3200400" algn="l" defTabSz="914400" rtl="0" eaLnBrk="1" latinLnBrk="0" hangingPunct="1">
      <a:defRPr sz="2000" kern="1200">
        <a:solidFill>
          <a:schemeClr val="bg1"/>
        </a:solidFill>
        <a:latin typeface="Futura LT Book" pitchFamily="2" charset="0"/>
        <a:ea typeface="굴림" charset="-127"/>
        <a:cs typeface="+mn-cs"/>
      </a:defRPr>
    </a:lvl8pPr>
    <a:lvl9pPr marL="3657600" algn="l" defTabSz="914400" rtl="0" eaLnBrk="1" latinLnBrk="0" hangingPunct="1">
      <a:defRPr sz="2000" kern="1200">
        <a:solidFill>
          <a:schemeClr val="bg1"/>
        </a:solidFill>
        <a:latin typeface="Futura LT Book" pitchFamily="2" charset="0"/>
        <a:ea typeface="굴림" charset="-127"/>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482B"/>
    <a:srgbClr val="C75806"/>
    <a:srgbClr val="000000"/>
    <a:srgbClr val="00499F"/>
    <a:srgbClr val="0CC1E0"/>
    <a:srgbClr val="1C1C1C"/>
    <a:srgbClr val="C40000"/>
    <a:srgbClr val="CF2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4648" autoAdjust="0"/>
  </p:normalViewPr>
  <p:slideViewPr>
    <p:cSldViewPr>
      <p:cViewPr>
        <p:scale>
          <a:sx n="101" d="100"/>
          <a:sy n="101" d="100"/>
        </p:scale>
        <p:origin x="-1230" y="-570"/>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23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ru-RU"/>
          </a:p>
        </p:txBody>
      </p:sp>
      <p:sp>
        <p:nvSpPr>
          <p:cNvPr id="6963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A01EE043-3E22-450F-A2CD-2F4648AC2DBE}" type="slidenum">
              <a:rPr lang="ru-RU"/>
              <a:pPr/>
              <a:t>‹#›</a:t>
            </a:fld>
            <a:endParaRPr lang="ru-RU"/>
          </a:p>
        </p:txBody>
      </p:sp>
    </p:spTree>
    <p:extLst>
      <p:ext uri="{BB962C8B-B14F-4D97-AF65-F5344CB8AC3E}">
        <p14:creationId xmlns:p14="http://schemas.microsoft.com/office/powerpoint/2010/main" val="29516983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476375" y="1125538"/>
            <a:ext cx="6191250" cy="1366837"/>
          </a:xfrm>
          <a:effectLst>
            <a:outerShdw dist="17961" dir="2700000" algn="ctr" rotWithShape="0">
              <a:schemeClr val="bg2"/>
            </a:outerShdw>
          </a:effectLst>
        </p:spPr>
        <p:txBody>
          <a:bodyPr/>
          <a:lstStyle>
            <a:lvl1pPr algn="ctr">
              <a:defRPr>
                <a:solidFill>
                  <a:schemeClr val="bg1"/>
                </a:solidFill>
              </a:defRPr>
            </a:lvl1pPr>
          </a:lstStyle>
          <a:p>
            <a:pPr lvl="0"/>
            <a:r>
              <a:rPr lang="en-US" noProof="0" smtClean="0"/>
              <a:t>Click to edit Master title style</a:t>
            </a:r>
            <a:endParaRPr lang="ru-RU" noProof="0" smtClean="0"/>
          </a:p>
        </p:txBody>
      </p:sp>
      <p:sp>
        <p:nvSpPr>
          <p:cNvPr id="5123" name="Rectangle 3"/>
          <p:cNvSpPr>
            <a:spLocks noGrp="1" noChangeArrowheads="1"/>
          </p:cNvSpPr>
          <p:nvPr>
            <p:ph type="subTitle" idx="1"/>
          </p:nvPr>
        </p:nvSpPr>
        <p:spPr>
          <a:xfrm>
            <a:off x="3276600" y="2997200"/>
            <a:ext cx="2590800" cy="576263"/>
          </a:xfrm>
          <a:effectLst>
            <a:outerShdw dist="17961" dir="2700000" algn="ctr" rotWithShape="0">
              <a:schemeClr val="bg2"/>
            </a:outerShdw>
          </a:effectLst>
        </p:spPr>
        <p:txBody>
          <a:bodyPr/>
          <a:lstStyle>
            <a:lvl1pPr marL="0" indent="0" algn="ctr">
              <a:buFontTx/>
              <a:buNone/>
              <a:defRPr>
                <a:solidFill>
                  <a:srgbClr val="000000"/>
                </a:solidFill>
                <a:latin typeface="Futura LT Book" pitchFamily="2" charset="0"/>
                <a:ea typeface="굴림" charset="-127"/>
              </a:defRPr>
            </a:lvl1pPr>
          </a:lstStyle>
          <a:p>
            <a:pPr lvl="0"/>
            <a:r>
              <a:rPr lang="en-US" noProof="0" smtClean="0"/>
              <a:t>Click to edit Master subtitle style</a:t>
            </a:r>
            <a:endParaRPr lang="ru-RU" noProof="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2947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4638" y="692150"/>
            <a:ext cx="2051050" cy="5976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692150"/>
            <a:ext cx="6003925" cy="59769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3885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4730CBEE-AA44-4906-B521-E7931C48342F}" type="slidenum">
              <a:rPr lang="ru-RU"/>
              <a:pPr/>
              <a:t>‹#›</a:t>
            </a:fld>
            <a:endParaRPr lang="ru-RU"/>
          </a:p>
        </p:txBody>
      </p:sp>
    </p:spTree>
    <p:extLst>
      <p:ext uri="{BB962C8B-B14F-4D97-AF65-F5344CB8AC3E}">
        <p14:creationId xmlns:p14="http://schemas.microsoft.com/office/powerpoint/2010/main" val="2805942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F3C024E0-34B0-439A-B45D-DA3346595B08}" type="slidenum">
              <a:rPr lang="ru-RU"/>
              <a:pPr/>
              <a:t>‹#›</a:t>
            </a:fld>
            <a:endParaRPr lang="ru-RU"/>
          </a:p>
        </p:txBody>
      </p:sp>
    </p:spTree>
    <p:extLst>
      <p:ext uri="{BB962C8B-B14F-4D97-AF65-F5344CB8AC3E}">
        <p14:creationId xmlns:p14="http://schemas.microsoft.com/office/powerpoint/2010/main" val="34216476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6AB4ECD8-70FC-4407-902A-46CF17E13C0B}" type="slidenum">
              <a:rPr lang="ru-RU"/>
              <a:pPr/>
              <a:t>‹#›</a:t>
            </a:fld>
            <a:endParaRPr lang="ru-RU"/>
          </a:p>
        </p:txBody>
      </p:sp>
    </p:spTree>
    <p:extLst>
      <p:ext uri="{BB962C8B-B14F-4D97-AF65-F5344CB8AC3E}">
        <p14:creationId xmlns:p14="http://schemas.microsoft.com/office/powerpoint/2010/main" val="348914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6933F71E-A5AF-4163-82BE-A2FEB6576211}" type="slidenum">
              <a:rPr lang="ru-RU"/>
              <a:pPr/>
              <a:t>‹#›</a:t>
            </a:fld>
            <a:endParaRPr lang="ru-RU"/>
          </a:p>
        </p:txBody>
      </p:sp>
    </p:spTree>
    <p:extLst>
      <p:ext uri="{BB962C8B-B14F-4D97-AF65-F5344CB8AC3E}">
        <p14:creationId xmlns:p14="http://schemas.microsoft.com/office/powerpoint/2010/main" val="1920014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6F2B3C3F-E4D7-4E79-9BC8-DDB8C1BD5948}" type="slidenum">
              <a:rPr lang="ru-RU"/>
              <a:pPr/>
              <a:t>‹#›</a:t>
            </a:fld>
            <a:endParaRPr lang="ru-RU"/>
          </a:p>
        </p:txBody>
      </p:sp>
    </p:spTree>
    <p:extLst>
      <p:ext uri="{BB962C8B-B14F-4D97-AF65-F5344CB8AC3E}">
        <p14:creationId xmlns:p14="http://schemas.microsoft.com/office/powerpoint/2010/main" val="3345062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F626D258-4B3C-42FC-8AA3-9A3618BCBA11}" type="slidenum">
              <a:rPr lang="ru-RU"/>
              <a:pPr/>
              <a:t>‹#›</a:t>
            </a:fld>
            <a:endParaRPr lang="ru-RU"/>
          </a:p>
        </p:txBody>
      </p:sp>
    </p:spTree>
    <p:extLst>
      <p:ext uri="{BB962C8B-B14F-4D97-AF65-F5344CB8AC3E}">
        <p14:creationId xmlns:p14="http://schemas.microsoft.com/office/powerpoint/2010/main" val="14748434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F14ADBAA-242C-4142-9E15-80971577C2E1}" type="slidenum">
              <a:rPr lang="ru-RU"/>
              <a:pPr/>
              <a:t>‹#›</a:t>
            </a:fld>
            <a:endParaRPr lang="ru-RU"/>
          </a:p>
        </p:txBody>
      </p:sp>
    </p:spTree>
    <p:extLst>
      <p:ext uri="{BB962C8B-B14F-4D97-AF65-F5344CB8AC3E}">
        <p14:creationId xmlns:p14="http://schemas.microsoft.com/office/powerpoint/2010/main" val="1700356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3343AAF6-38F2-4ED4-9F1E-43BC2C24F45D}" type="slidenum">
              <a:rPr lang="ru-RU"/>
              <a:pPr/>
              <a:t>‹#›</a:t>
            </a:fld>
            <a:endParaRPr lang="ru-RU"/>
          </a:p>
        </p:txBody>
      </p:sp>
    </p:spTree>
    <p:extLst>
      <p:ext uri="{BB962C8B-B14F-4D97-AF65-F5344CB8AC3E}">
        <p14:creationId xmlns:p14="http://schemas.microsoft.com/office/powerpoint/2010/main" val="30316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856650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7973ADDD-5B01-4E1A-A3D2-B2053300CE70}" type="slidenum">
              <a:rPr lang="ru-RU"/>
              <a:pPr/>
              <a:t>‹#›</a:t>
            </a:fld>
            <a:endParaRPr lang="ru-RU"/>
          </a:p>
        </p:txBody>
      </p:sp>
    </p:spTree>
    <p:extLst>
      <p:ext uri="{BB962C8B-B14F-4D97-AF65-F5344CB8AC3E}">
        <p14:creationId xmlns:p14="http://schemas.microsoft.com/office/powerpoint/2010/main" val="628830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CEBD2FD-9463-4BB3-AA2F-601F03443174}" type="slidenum">
              <a:rPr lang="ru-RU"/>
              <a:pPr/>
              <a:t>‹#›</a:t>
            </a:fld>
            <a:endParaRPr lang="ru-RU"/>
          </a:p>
        </p:txBody>
      </p:sp>
    </p:spTree>
    <p:extLst>
      <p:ext uri="{BB962C8B-B14F-4D97-AF65-F5344CB8AC3E}">
        <p14:creationId xmlns:p14="http://schemas.microsoft.com/office/powerpoint/2010/main" val="34041243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3B6E30E4-3916-4404-8F55-8CE66B58AEF4}" type="slidenum">
              <a:rPr lang="ru-RU"/>
              <a:pPr/>
              <a:t>‹#›</a:t>
            </a:fld>
            <a:endParaRPr lang="ru-RU"/>
          </a:p>
        </p:txBody>
      </p:sp>
    </p:spTree>
    <p:extLst>
      <p:ext uri="{BB962C8B-B14F-4D97-AF65-F5344CB8AC3E}">
        <p14:creationId xmlns:p14="http://schemas.microsoft.com/office/powerpoint/2010/main" val="59650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0141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68313" y="2060575"/>
            <a:ext cx="4027487"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60575"/>
            <a:ext cx="402748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20057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565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47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571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44787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418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00338" y="692150"/>
            <a:ext cx="597535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ru-RU" smtClean="0"/>
          </a:p>
        </p:txBody>
      </p:sp>
      <p:sp>
        <p:nvSpPr>
          <p:cNvPr id="1027" name="Rectangle 3"/>
          <p:cNvSpPr>
            <a:spLocks noGrp="1" noChangeArrowheads="1"/>
          </p:cNvSpPr>
          <p:nvPr>
            <p:ph type="body" idx="1"/>
          </p:nvPr>
        </p:nvSpPr>
        <p:spPr bwMode="auto">
          <a:xfrm>
            <a:off x="468313" y="2060575"/>
            <a:ext cx="8207375"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smtClean="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Futura LT Book" pitchFamily="2" charset="0"/>
        </a:defRPr>
      </a:lvl2pPr>
      <a:lvl3pPr algn="l" rtl="0" eaLnBrk="1" fontAlgn="base" hangingPunct="1">
        <a:spcBef>
          <a:spcPct val="0"/>
        </a:spcBef>
        <a:spcAft>
          <a:spcPct val="0"/>
        </a:spcAft>
        <a:defRPr sz="3600">
          <a:solidFill>
            <a:srgbClr val="000000"/>
          </a:solidFill>
          <a:latin typeface="Futura LT Book" pitchFamily="2" charset="0"/>
        </a:defRPr>
      </a:lvl3pPr>
      <a:lvl4pPr algn="l" rtl="0" eaLnBrk="1" fontAlgn="base" hangingPunct="1">
        <a:spcBef>
          <a:spcPct val="0"/>
        </a:spcBef>
        <a:spcAft>
          <a:spcPct val="0"/>
        </a:spcAft>
        <a:defRPr sz="3600">
          <a:solidFill>
            <a:srgbClr val="000000"/>
          </a:solidFill>
          <a:latin typeface="Futura LT Book" pitchFamily="2" charset="0"/>
        </a:defRPr>
      </a:lvl4pPr>
      <a:lvl5pPr algn="l" rtl="0" eaLnBrk="1" fontAlgn="base" hangingPunct="1">
        <a:spcBef>
          <a:spcPct val="0"/>
        </a:spcBef>
        <a:spcAft>
          <a:spcPct val="0"/>
        </a:spcAft>
        <a:defRPr sz="3600">
          <a:solidFill>
            <a:srgbClr val="000000"/>
          </a:solidFill>
          <a:latin typeface="Futura LT Book" pitchFamily="2" charset="0"/>
        </a:defRPr>
      </a:lvl5pPr>
      <a:lvl6pPr marL="457200" algn="l" rtl="0" eaLnBrk="1" fontAlgn="base" hangingPunct="1">
        <a:spcBef>
          <a:spcPct val="0"/>
        </a:spcBef>
        <a:spcAft>
          <a:spcPct val="0"/>
        </a:spcAft>
        <a:defRPr sz="3600">
          <a:solidFill>
            <a:srgbClr val="000000"/>
          </a:solidFill>
          <a:latin typeface="Futura LT Book" pitchFamily="2" charset="0"/>
        </a:defRPr>
      </a:lvl6pPr>
      <a:lvl7pPr marL="914400" algn="l" rtl="0" eaLnBrk="1" fontAlgn="base" hangingPunct="1">
        <a:spcBef>
          <a:spcPct val="0"/>
        </a:spcBef>
        <a:spcAft>
          <a:spcPct val="0"/>
        </a:spcAft>
        <a:defRPr sz="3600">
          <a:solidFill>
            <a:srgbClr val="000000"/>
          </a:solidFill>
          <a:latin typeface="Futura LT Book" pitchFamily="2" charset="0"/>
        </a:defRPr>
      </a:lvl7pPr>
      <a:lvl8pPr marL="1371600" algn="l" rtl="0" eaLnBrk="1" fontAlgn="base" hangingPunct="1">
        <a:spcBef>
          <a:spcPct val="0"/>
        </a:spcBef>
        <a:spcAft>
          <a:spcPct val="0"/>
        </a:spcAft>
        <a:defRPr sz="3600">
          <a:solidFill>
            <a:srgbClr val="000000"/>
          </a:solidFill>
          <a:latin typeface="Futura LT Book" pitchFamily="2" charset="0"/>
        </a:defRPr>
      </a:lvl8pPr>
      <a:lvl9pPr marL="1828800" algn="l" rtl="0" eaLnBrk="1" fontAlgn="base" hangingPunct="1">
        <a:spcBef>
          <a:spcPct val="0"/>
        </a:spcBef>
        <a:spcAft>
          <a:spcPct val="0"/>
        </a:spcAft>
        <a:defRPr sz="3600">
          <a:solidFill>
            <a:srgbClr val="000000"/>
          </a:solidFill>
          <a:latin typeface="Futura LT Book" pitchFamily="2" charset="0"/>
        </a:defRPr>
      </a:lvl9pPr>
    </p:titleStyle>
    <p:bodyStyle>
      <a:lvl1pPr marL="342900" indent="-342900" algn="l" rtl="0" eaLnBrk="1" fontAlgn="base" hangingPunct="1">
        <a:spcBef>
          <a:spcPct val="20000"/>
        </a:spcBef>
        <a:spcAft>
          <a:spcPct val="0"/>
        </a:spcAft>
        <a:buChar char="•"/>
        <a:defRPr sz="2000">
          <a:solidFill>
            <a:srgbClr val="292929"/>
          </a:solidFill>
          <a:latin typeface="+mn-lt"/>
          <a:ea typeface="+mn-ea"/>
          <a:cs typeface="+mn-cs"/>
        </a:defRPr>
      </a:lvl1pPr>
      <a:lvl2pPr marL="742950" indent="-285750" algn="l" rtl="0" eaLnBrk="1" fontAlgn="base" hangingPunct="1">
        <a:spcBef>
          <a:spcPct val="20000"/>
        </a:spcBef>
        <a:spcAft>
          <a:spcPct val="0"/>
        </a:spcAft>
        <a:buChar char="–"/>
        <a:defRPr sz="2000">
          <a:solidFill>
            <a:srgbClr val="292929"/>
          </a:solidFill>
          <a:latin typeface="+mn-lt"/>
        </a:defRPr>
      </a:lvl2pPr>
      <a:lvl3pPr marL="1143000" indent="-228600" algn="l" rtl="0" eaLnBrk="1" fontAlgn="base" hangingPunct="1">
        <a:spcBef>
          <a:spcPct val="20000"/>
        </a:spcBef>
        <a:spcAft>
          <a:spcPct val="0"/>
        </a:spcAft>
        <a:buChar char="•"/>
        <a:defRPr sz="2000">
          <a:solidFill>
            <a:srgbClr val="292929"/>
          </a:solidFill>
          <a:latin typeface="+mn-lt"/>
        </a:defRPr>
      </a:lvl3pPr>
      <a:lvl4pPr marL="1600200" indent="-228600" algn="l" rtl="0" eaLnBrk="1" fontAlgn="base" hangingPunct="1">
        <a:spcBef>
          <a:spcPct val="20000"/>
        </a:spcBef>
        <a:spcAft>
          <a:spcPct val="0"/>
        </a:spcAft>
        <a:buChar char="–"/>
        <a:defRPr sz="2000">
          <a:solidFill>
            <a:srgbClr val="292929"/>
          </a:solidFill>
          <a:latin typeface="+mn-lt"/>
        </a:defRPr>
      </a:lvl4pPr>
      <a:lvl5pPr marL="2057400" indent="-228600" algn="l" rtl="0" eaLnBrk="1" fontAlgn="base" hangingPunct="1">
        <a:spcBef>
          <a:spcPct val="20000"/>
        </a:spcBef>
        <a:spcAft>
          <a:spcPct val="0"/>
        </a:spcAft>
        <a:buChar char="»"/>
        <a:defRPr sz="2000">
          <a:solidFill>
            <a:srgbClr val="292929"/>
          </a:solidFill>
          <a:latin typeface="+mn-lt"/>
        </a:defRPr>
      </a:lvl5pPr>
      <a:lvl6pPr marL="2514600" indent="-228600" algn="l" rtl="0" eaLnBrk="1" fontAlgn="base" hangingPunct="1">
        <a:spcBef>
          <a:spcPct val="20000"/>
        </a:spcBef>
        <a:spcAft>
          <a:spcPct val="0"/>
        </a:spcAft>
        <a:buChar char="»"/>
        <a:defRPr sz="2000">
          <a:solidFill>
            <a:srgbClr val="292929"/>
          </a:solidFill>
          <a:latin typeface="+mn-lt"/>
        </a:defRPr>
      </a:lvl6pPr>
      <a:lvl7pPr marL="2971800" indent="-228600" algn="l" rtl="0" eaLnBrk="1" fontAlgn="base" hangingPunct="1">
        <a:spcBef>
          <a:spcPct val="20000"/>
        </a:spcBef>
        <a:spcAft>
          <a:spcPct val="0"/>
        </a:spcAft>
        <a:buChar char="»"/>
        <a:defRPr sz="2000">
          <a:solidFill>
            <a:srgbClr val="292929"/>
          </a:solidFill>
          <a:latin typeface="+mn-lt"/>
        </a:defRPr>
      </a:lvl7pPr>
      <a:lvl8pPr marL="3429000" indent="-228600" algn="l" rtl="0" eaLnBrk="1" fontAlgn="base" hangingPunct="1">
        <a:spcBef>
          <a:spcPct val="20000"/>
        </a:spcBef>
        <a:spcAft>
          <a:spcPct val="0"/>
        </a:spcAft>
        <a:buChar char="»"/>
        <a:defRPr sz="2000">
          <a:solidFill>
            <a:srgbClr val="292929"/>
          </a:solidFill>
          <a:latin typeface="+mn-lt"/>
        </a:defRPr>
      </a:lvl8pPr>
      <a:lvl9pPr marL="3886200" indent="-228600" algn="l" rtl="0" eaLnBrk="1" fontAlgn="base" hangingPunct="1">
        <a:spcBef>
          <a:spcPct val="20000"/>
        </a:spcBef>
        <a:spcAft>
          <a:spcPct val="0"/>
        </a:spcAft>
        <a:buChar char="»"/>
        <a:defRPr sz="2000">
          <a:solidFill>
            <a:srgbClr val="29292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E09B3244-B8FF-4D4E-A69C-C559A954E898}"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1619250" y="981075"/>
            <a:ext cx="5905500" cy="1511300"/>
          </a:xfrm>
        </p:spPr>
        <p:txBody>
          <a:bodyPr/>
          <a:lstStyle/>
          <a:p>
            <a:r>
              <a:rPr lang="ru-RU"/>
              <a:t>Name</a:t>
            </a:r>
            <a:r>
              <a:rPr lang="en-US"/>
              <a:t> of </a:t>
            </a:r>
            <a:br>
              <a:rPr lang="en-US"/>
            </a:br>
            <a:r>
              <a:rPr lang="en-US"/>
              <a:t>P</a:t>
            </a:r>
            <a:r>
              <a:rPr lang="ru-RU"/>
              <a:t>resentation </a:t>
            </a:r>
            <a:endParaRPr lang="en-US"/>
          </a:p>
        </p:txBody>
      </p:sp>
      <p:sp>
        <p:nvSpPr>
          <p:cNvPr id="34832" name="Rectangle 16"/>
          <p:cNvSpPr>
            <a:spLocks noGrp="1" noChangeArrowheads="1"/>
          </p:cNvSpPr>
          <p:nvPr>
            <p:ph type="subTitle" idx="1"/>
          </p:nvPr>
        </p:nvSpPr>
        <p:spPr>
          <a:xfrm>
            <a:off x="3348038" y="3141663"/>
            <a:ext cx="2447925" cy="863600"/>
          </a:xfrm>
          <a:noFill/>
          <a:ln/>
        </p:spPr>
        <p:txBody>
          <a:bodyPr/>
          <a:lstStyle/>
          <a:p>
            <a:r>
              <a:rPr lang="en-US"/>
              <a:t>Company Name</a:t>
            </a:r>
            <a:endParaRPr lang="ru-RU"/>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700338" y="622300"/>
            <a:ext cx="5973762" cy="1222375"/>
          </a:xfrm>
        </p:spPr>
        <p:txBody>
          <a:bodyPr/>
          <a:lstStyle/>
          <a:p>
            <a:r>
              <a:rPr lang="en-US"/>
              <a:t>Second Page</a:t>
            </a:r>
            <a:endParaRPr lang="uk-UA"/>
          </a:p>
        </p:txBody>
      </p:sp>
      <p:sp>
        <p:nvSpPr>
          <p:cNvPr id="36867" name="Rectangle 3"/>
          <p:cNvSpPr>
            <a:spLocks noGrp="1" noChangeArrowheads="1"/>
          </p:cNvSpPr>
          <p:nvPr>
            <p:ph type="body" idx="1"/>
          </p:nvPr>
        </p:nvSpPr>
        <p:spPr>
          <a:xfrm>
            <a:off x="468313" y="2060575"/>
            <a:ext cx="8207375" cy="4402138"/>
          </a:xfrm>
        </p:spPr>
        <p:txBody>
          <a:bodyPr/>
          <a:lstStyle/>
          <a:p>
            <a:r>
              <a:rPr lang="en-US" altLang="ko-KR">
                <a:ea typeface="굴림" charset="-127"/>
              </a:rPr>
              <a:t>Your Text here</a:t>
            </a:r>
          </a:p>
          <a:p>
            <a:endParaRPr lang="en-US" altLang="ko-KR">
              <a:ea typeface="굴림" charset="-127"/>
            </a:endParaRPr>
          </a:p>
          <a:p>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endParaRPr lang="en-US" altLang="ko-KR">
              <a:ea typeface="굴림" charset="-127"/>
            </a:endParaRPr>
          </a:p>
          <a:p>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274638"/>
            <a:ext cx="6911975" cy="1354137"/>
          </a:xfrm>
        </p:spPr>
        <p:txBody>
          <a:bodyPr/>
          <a:lstStyle/>
          <a:p>
            <a:r>
              <a:rPr lang="en-US"/>
              <a:t>Click to add title</a:t>
            </a:r>
          </a:p>
        </p:txBody>
      </p:sp>
      <p:sp>
        <p:nvSpPr>
          <p:cNvPr id="195587" name="Rectangle 3"/>
          <p:cNvSpPr>
            <a:spLocks noGrp="1" noChangeArrowheads="1"/>
          </p:cNvSpPr>
          <p:nvPr>
            <p:ph type="body" idx="1"/>
          </p:nvPr>
        </p:nvSpPr>
        <p:spPr>
          <a:xfrm>
            <a:off x="1908175" y="1700213"/>
            <a:ext cx="6911975" cy="4824412"/>
          </a:xfrm>
        </p:spPr>
        <p:txBody>
          <a:bodyPr/>
          <a:lstStyle/>
          <a:p>
            <a:pPr>
              <a:lnSpc>
                <a:spcPct val="90000"/>
              </a:lnSpc>
            </a:pPr>
            <a:r>
              <a:rPr lang="en-US" altLang="ko-KR">
                <a:ea typeface="굴림" charset="-127"/>
              </a:rPr>
              <a:t>Your Text here</a:t>
            </a:r>
          </a:p>
          <a:p>
            <a:pPr>
              <a:lnSpc>
                <a:spcPct val="90000"/>
              </a:lnSpc>
            </a:pPr>
            <a:endParaRPr lang="en-US" altLang="ko-KR">
              <a:ea typeface="굴림" charset="-127"/>
            </a:endParaRPr>
          </a:p>
          <a:p>
            <a:pPr>
              <a:lnSpc>
                <a:spcPct val="90000"/>
              </a:lnSpc>
            </a:pPr>
            <a:r>
              <a:rPr lang="ru-RU" altLang="ko-KR">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a:ea typeface="굴림" charset="-127"/>
            </a:endParaRPr>
          </a:p>
          <a:p>
            <a:pPr>
              <a:lnSpc>
                <a:spcPct val="90000"/>
              </a:lnSpc>
            </a:pPr>
            <a:endParaRPr lang="en-US" altLang="ko-KR">
              <a:ea typeface="굴림" charset="-127"/>
            </a:endParaRPr>
          </a:p>
          <a:p>
            <a:pPr>
              <a:lnSpc>
                <a:spcPct val="90000"/>
              </a:lnSpc>
            </a:pPr>
            <a:r>
              <a:rPr lang="ru-RU" altLang="ko-KR">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a:p>
          <a:p>
            <a:pPr>
              <a:lnSpc>
                <a:spcPct val="90000"/>
              </a:lnSpc>
            </a:pPr>
            <a:endParaRPr lang="en-US"/>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2000" b="0" i="0" u="none" strike="noStrike" cap="none" normalizeH="0" baseline="0" smtClean="0">
            <a:ln>
              <a:noFill/>
            </a:ln>
            <a:solidFill>
              <a:schemeClr val="bg1"/>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198</Words>
  <Application>Microsoft Office PowerPoint</Application>
  <PresentationFormat>On-screen Show (4:3)</PresentationFormat>
  <Paragraphs>14</Paragraphs>
  <Slides>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vt:i4>
      </vt:variant>
    </vt:vector>
  </HeadingPairs>
  <TitlesOfParts>
    <vt:vector size="10" baseType="lpstr">
      <vt:lpstr>Arial</vt:lpstr>
      <vt:lpstr>Futura LT Book</vt:lpstr>
      <vt:lpstr>굴림</vt:lpstr>
      <vt:lpstr>Trajan Pro</vt:lpstr>
      <vt:lpstr>HelveticaNeueLT Pro 33 ThEx</vt:lpstr>
      <vt:lpstr>template</vt:lpstr>
      <vt:lpstr>Custom Design</vt:lpstr>
      <vt:lpstr>Name of  Presentation </vt:lpstr>
      <vt:lpstr>Second Page</vt:lpstr>
      <vt:lpstr>Click to add title</vt:lpstr>
    </vt:vector>
  </TitlesOfParts>
  <Company>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 </dc:title>
  <dc:creator>ADMIN</dc:creator>
  <cp:lastModifiedBy>ADMIN</cp:lastModifiedBy>
  <cp:revision>1</cp:revision>
  <dcterms:created xsi:type="dcterms:W3CDTF">2015-06-03T08:09:56Z</dcterms:created>
  <dcterms:modified xsi:type="dcterms:W3CDTF">2015-06-03T08:10:53Z</dcterms:modified>
</cp:coreProperties>
</file>