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183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93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02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38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565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166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579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9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36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6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50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7FFF4E1-4239-4EA1-9CEA-ED2F3ED4CAB6}" type="datetimeFigureOut">
              <a:rPr lang="es-MX" smtClean="0"/>
              <a:t>17/08/2023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BFFE4F5-6346-4ECE-8E03-C756FA4CEA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-pubs-static.s3.amazonaws.com/180546_e2d5bf84795745ebb5cd3be3dab71fca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yihui/rmarkdown/" TargetMode="External"/><Relationship Id="rId2" Type="http://schemas.openxmlformats.org/officeDocument/2006/relationships/hyperlink" Target="https://yihui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down.org/yihui/rmarkdown-cookboo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23374-3B95-FD6E-A8FD-F6EAAB5A3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knitr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F7C50-0A5B-230C-F803-495864638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Inferencia Estadística I</a:t>
            </a:r>
          </a:p>
          <a:p>
            <a:r>
              <a:rPr lang="es-ES" dirty="0"/>
              <a:t>18 de agosto de 2023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248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26019-8E9E-61D7-B3A2-34AB6B89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Literaria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CEE952-C987-0B59-ACD2-0A29E5C7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programación literaria es un paradigma de programación en el que se intercalan fragmentos de código computacional con lenguaje natural que explican el código.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431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E2493-CC90-3B1C-AE57-2C05D6BD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knitr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E03DF-5412-27C8-9FB9-9FE7E87C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knitr</a:t>
            </a:r>
            <a:r>
              <a:rPr lang="es-ES" dirty="0"/>
              <a:t> es un lenguaje de Programación Literaria como TEX.</a:t>
            </a:r>
          </a:p>
          <a:p>
            <a:r>
              <a:rPr lang="es-MX" dirty="0"/>
              <a:t>Surgió en 2012 como sucesor de </a:t>
            </a:r>
            <a:r>
              <a:rPr lang="es-MX" dirty="0" err="1"/>
              <a:t>Sweave</a:t>
            </a:r>
            <a:r>
              <a:rPr lang="es-MX" dirty="0"/>
              <a:t> e incluye por completo las funcionalidades de </a:t>
            </a:r>
            <a:r>
              <a:rPr lang="es-MX" dirty="0" err="1"/>
              <a:t>Sweave</a:t>
            </a:r>
            <a:r>
              <a:rPr lang="es-MX" dirty="0"/>
              <a:t>.</a:t>
            </a:r>
          </a:p>
          <a:p>
            <a:r>
              <a:rPr lang="es-MX" dirty="0"/>
              <a:t>Entre las mejoras con respecto a </a:t>
            </a:r>
            <a:r>
              <a:rPr lang="es-MX" dirty="0" err="1"/>
              <a:t>Sweave</a:t>
            </a:r>
            <a:r>
              <a:rPr lang="es-MX" dirty="0"/>
              <a:t>:</a:t>
            </a:r>
          </a:p>
          <a:p>
            <a:pPr lvl="1"/>
            <a:r>
              <a:rPr lang="es-MX" dirty="0"/>
              <a:t>Especificar tamaño de gráficas.</a:t>
            </a:r>
          </a:p>
          <a:p>
            <a:pPr lvl="1"/>
            <a:r>
              <a:rPr lang="es-MX" dirty="0" err="1"/>
              <a:t>TikZ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Simplicidad de uso.</a:t>
            </a:r>
          </a:p>
          <a:p>
            <a:r>
              <a:rPr lang="es-MX" dirty="0"/>
              <a:t>Ver el libro de </a:t>
            </a:r>
            <a:r>
              <a:rPr lang="es-MX" dirty="0" err="1"/>
              <a:t>Yihui</a:t>
            </a:r>
            <a:r>
              <a:rPr lang="es-MX" dirty="0"/>
              <a:t> </a:t>
            </a:r>
            <a:r>
              <a:rPr lang="es-MX" dirty="0" err="1"/>
              <a:t>Xie</a:t>
            </a:r>
            <a:r>
              <a:rPr lang="es-MX" dirty="0"/>
              <a:t> y el </a:t>
            </a:r>
            <a:r>
              <a:rPr lang="de-DE" dirty="0">
                <a:hlinkClick r:id="rId2"/>
              </a:rPr>
              <a:t>sitio web de Martin Schmidt</a:t>
            </a:r>
            <a:r>
              <a:rPr lang="de-DE" dirty="0"/>
              <a:t>.</a:t>
            </a:r>
            <a:endParaRPr lang="es-MX" dirty="0"/>
          </a:p>
          <a:p>
            <a:endParaRPr lang="es-MX" dirty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67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5B428-6188-D893-8816-2FC7D950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 de </a:t>
            </a:r>
            <a:r>
              <a:rPr lang="es-ES" dirty="0" err="1"/>
              <a:t>knitr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BEEAF4-192E-B0A6-8D2F-9B7837233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base de </a:t>
            </a:r>
            <a:r>
              <a:rPr lang="es-ES" dirty="0" err="1"/>
              <a:t>knitr</a:t>
            </a:r>
            <a:r>
              <a:rPr lang="es-ES" dirty="0"/>
              <a:t> es la misma que LaTeX y R. Se inicia con un documento base en LaTeX con extensión .</a:t>
            </a:r>
            <a:r>
              <a:rPr lang="es-ES" dirty="0" err="1"/>
              <a:t>Rnw</a:t>
            </a:r>
            <a:r>
              <a:rPr lang="es-ES" dirty="0"/>
              <a:t>.</a:t>
            </a:r>
          </a:p>
          <a:p>
            <a:r>
              <a:rPr lang="es-ES" dirty="0"/>
              <a:t>Para iniciar un </a:t>
            </a:r>
            <a:r>
              <a:rPr lang="es-ES" dirty="0" err="1"/>
              <a:t>chunk</a:t>
            </a:r>
            <a:r>
              <a:rPr lang="es-ES" dirty="0"/>
              <a:t> de código se utiliza </a:t>
            </a:r>
            <a:r>
              <a:rPr lang="es-ES" dirty="0">
                <a:highlight>
                  <a:srgbClr val="FFFF00"/>
                </a:highlight>
              </a:rPr>
              <a:t>&lt;&lt;&gt;&gt;=</a:t>
            </a:r>
          </a:p>
          <a:p>
            <a:r>
              <a:rPr lang="es-MX" dirty="0"/>
              <a:t>Para cerrar un </a:t>
            </a:r>
            <a:r>
              <a:rPr lang="es-MX" dirty="0" err="1"/>
              <a:t>chunk</a:t>
            </a:r>
            <a:r>
              <a:rPr lang="es-MX" dirty="0"/>
              <a:t> de código se utiliza </a:t>
            </a:r>
            <a:r>
              <a:rPr lang="es-MX" dirty="0">
                <a:highlight>
                  <a:srgbClr val="FFFF00"/>
                </a:highlight>
              </a:rPr>
              <a:t>@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D5CC16-76B2-38D9-8293-1DFE9546E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6686"/>
            <a:ext cx="7232007" cy="28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5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F71C3-270B-65B3-2584-920F98D9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 </a:t>
            </a:r>
            <a:r>
              <a:rPr lang="es-ES" dirty="0" err="1"/>
              <a:t>Markdown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DF4D0-72CA-0738-4B39-07B3442A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Actualmente, el sucesor de </a:t>
            </a:r>
            <a:r>
              <a:rPr lang="es-ES" dirty="0" err="1"/>
              <a:t>knitr</a:t>
            </a:r>
            <a:r>
              <a:rPr lang="es-ES" dirty="0"/>
              <a:t> es R </a:t>
            </a:r>
            <a:r>
              <a:rPr lang="es-ES" dirty="0" err="1"/>
              <a:t>Markdown</a:t>
            </a:r>
            <a:r>
              <a:rPr lang="es-ES" dirty="0"/>
              <a:t>. Sin embargo, no comparte la sintaxis con LaTeX completamente, ni con </a:t>
            </a:r>
            <a:r>
              <a:rPr lang="es-ES" dirty="0" err="1"/>
              <a:t>knitr</a:t>
            </a:r>
            <a:r>
              <a:rPr lang="es-ES" dirty="0"/>
              <a:t>.</a:t>
            </a:r>
          </a:p>
          <a:p>
            <a:r>
              <a:rPr lang="es-ES" dirty="0"/>
              <a:t>R </a:t>
            </a:r>
            <a:r>
              <a:rPr lang="es-ES" dirty="0" err="1"/>
              <a:t>Markdown</a:t>
            </a:r>
            <a:r>
              <a:rPr lang="es-ES" dirty="0"/>
              <a:t> permite utilizar distintos lenguajes de programación en los </a:t>
            </a:r>
            <a:r>
              <a:rPr lang="es-ES" dirty="0" err="1"/>
              <a:t>chunks</a:t>
            </a:r>
            <a:r>
              <a:rPr lang="es-ES" dirty="0"/>
              <a:t>.</a:t>
            </a:r>
          </a:p>
          <a:p>
            <a:r>
              <a:rPr lang="es-ES" dirty="0"/>
              <a:t>Ver libros de </a:t>
            </a:r>
            <a:r>
              <a:rPr lang="es-MX" i="0" u="none" strike="noStrike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Yihui</a:t>
            </a:r>
            <a:r>
              <a:rPr lang="es-MX" i="0" u="none" strike="noStrike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MX" i="0" u="none" strike="noStrike" dirty="0" err="1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Xie</a:t>
            </a:r>
            <a:r>
              <a:rPr lang="es-E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</a:t>
            </a:r>
          </a:p>
          <a:p>
            <a:pPr lvl="1"/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https://bookdown.org/yihui/rmarkdown/</a:t>
            </a:r>
            <a:endParaRPr lang="es-E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https://bookdown.org/yihui/rmarkdown-cookbook/</a:t>
            </a:r>
            <a:endParaRPr lang="es-E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15</TotalTime>
  <Words>209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Corbel</vt:lpstr>
      <vt:lpstr>Wingdings</vt:lpstr>
      <vt:lpstr>Con bandas</vt:lpstr>
      <vt:lpstr>Introducción a knitr</vt:lpstr>
      <vt:lpstr>Programación Literaria</vt:lpstr>
      <vt:lpstr>knitr</vt:lpstr>
      <vt:lpstr>Sintaxis de knitr</vt:lpstr>
      <vt:lpstr>R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Knitr</dc:title>
  <dc:creator>José Miguel Saavedra Aguilar</dc:creator>
  <cp:lastModifiedBy>José Miguel Saavedra Aguilar</cp:lastModifiedBy>
  <cp:revision>4</cp:revision>
  <dcterms:created xsi:type="dcterms:W3CDTF">2023-08-17T21:52:41Z</dcterms:created>
  <dcterms:modified xsi:type="dcterms:W3CDTF">2023-08-17T22:07:46Z</dcterms:modified>
</cp:coreProperties>
</file>