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0462-AF3D-EF4F-91AE-E167DE74D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Just A Trim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62B0F-8850-8C4A-9FA5-5ED7F42D4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Design Documentation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4B84-A566-2D4D-B9DA-A074EDD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Studio Name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93E4-33AB-3D4D-ABA2-B69B9F03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reckon we could use Brad &amp; Jamie Games.  Would obviously need to be shortened for logos and such, so it would become </a:t>
            </a:r>
            <a:r>
              <a:rPr lang="en-GB" dirty="0" err="1"/>
              <a:t>BJGames</a:t>
            </a:r>
            <a:r>
              <a:rPr lang="en-GB" dirty="0"/>
              <a:t>.  I think it has a nice ring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E24B-39D1-42E1-8CB9-B2524097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2582-D8B5-4E4B-97CA-C3C7813A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the original, but polished </a:t>
            </a:r>
            <a:r>
              <a:rPr lang="en-GB"/>
              <a:t>to perfection</a:t>
            </a:r>
            <a:endParaRPr lang="en-GB" dirty="0"/>
          </a:p>
          <a:p>
            <a:r>
              <a:rPr lang="en-GB" dirty="0"/>
              <a:t>Random faces?</a:t>
            </a:r>
          </a:p>
          <a:p>
            <a:r>
              <a:rPr lang="en-GB" dirty="0"/>
              <a:t>Random hair styles/colours?</a:t>
            </a:r>
          </a:p>
        </p:txBody>
      </p:sp>
    </p:spTree>
    <p:extLst>
      <p:ext uri="{BB962C8B-B14F-4D97-AF65-F5344CB8AC3E}">
        <p14:creationId xmlns:p14="http://schemas.microsoft.com/office/powerpoint/2010/main" val="327851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C1EE-DB00-4AE8-A9A6-E6F6BC5C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E3A4-B2D1-4B70-B73F-A589FBE3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87806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Just A Trim</vt:lpstr>
      <vt:lpstr>Studio Name</vt:lpstr>
      <vt:lpstr>Design Outline</vt:lpstr>
      <vt:lpstr>UI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Trim</dc:title>
  <cp:lastModifiedBy>Jamie Sams (s153907)</cp:lastModifiedBy>
  <cp:revision>4</cp:revision>
  <dcterms:modified xsi:type="dcterms:W3CDTF">2018-02-23T20:11:16Z</dcterms:modified>
</cp:coreProperties>
</file>