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0146-EA27-41AA-826F-6F72A276CC02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2C83A-43B2-4C81-B447-F096405FF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5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2414-CE10-4D15-845D-B1A48A52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60EED-B7AD-42DE-B357-6578822C8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86D80-49B3-4999-929C-3999681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3E10-EB8C-4E3E-94D2-EED46EAA13BA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BF7AA-BC02-4A5D-B31F-247D220A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5FB2-9EE7-41C4-A290-D79E183E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31E4-6176-42E1-954C-8CA1AEC9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A085A-9523-4A3D-BCFD-74D7543E9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AB5D-B80B-4B5E-8588-972BA9AB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CB6-A605-4D79-B089-9BBFFCB65D6F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98ADB-64C2-4CFF-920A-41104274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2731-0513-40F8-95C0-A7F42917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1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BB37E-2793-4A88-84F4-3E30BA0D8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61ACE-C8B0-430A-B4A3-ABC6B159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2A5A2-8B39-4B1F-B61A-FBFC532A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01E8-6855-41D8-97A6-FDED8BA9FB23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47075-EEAB-4BB8-BE24-68A5A78B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2CFE-E134-40D8-9174-DCE9CB8B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66E9-ED8C-4304-8418-8F54C0DC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7E84-BD64-406F-8F0E-8AE39045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E551-442E-465C-8BDB-88251165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4AF1-BC97-45D9-937C-5BF8490198B3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1C098-29B7-4B36-A52C-A77F749A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AC69-A1E1-4930-BB7F-2F2FEA51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5856-E6EB-4D25-9051-FF7F7E3A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46E3A-3D45-49C2-8ABA-025553DA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FCB2-E152-468B-A75A-0AFB8BA4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C157-BFFE-4F4D-8A59-6E32BB6FD648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DE02-84D1-4157-ADA6-B05A64DC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E745-A1EE-4742-B5C7-EE4B69BB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9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624B-0F77-44DC-9F40-9F2DF2B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BBC6-E145-4AB5-AE08-4DD0E6F13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444AE-A5A6-4000-85B0-A1C136D39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D78D-01E1-48EF-ADBD-177D7E95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923-A983-4B24-91BB-9D6DE1311723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CEB41-C4FD-44B7-BFEF-7D0363CC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9B2EE-D98B-455C-9594-64582940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3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CDAF-AEF0-4C47-A253-B2AA95E8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BAB84-0D83-4A54-BFC3-985C57D8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42FFE-B066-45CC-A1A5-02E73F2B6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D42A0-0096-4CB2-965D-D33E9CEE3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83906-2A3F-4DF4-8F8A-A18B8444B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C85EE-F80C-4F2E-9DEC-CC892B4E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38BA-20EE-486D-9590-438868519D05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E1189-4D6A-4D72-AA4F-EDC5635B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7DBB9-C8FF-4A0E-AC21-950F71C8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436D-A531-4FB2-AF3A-E442BDA7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494DA-7488-4976-8EF9-B514F4E2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05FF-6818-4B9D-B02E-90D33BE47775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5D5C4-D63F-46B3-8E07-3EEA97B5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B3355-573D-46A6-A8C9-DF9B487F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6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BAC96-3CC7-47E3-9AFC-6A1B5AC0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B88-1231-44ED-9325-A0798224F371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51B00-C20F-4E9F-8C43-195060B1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01D7-978E-4BAA-9817-A8418295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6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695C-1D23-49D8-BCF0-609502DD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C6E5-5696-4580-BC24-749C4F001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139B9-A8BE-465F-9B41-B3E8A430E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551CC-2078-4130-ACF2-B8BA521E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DD9-2ADB-4A0A-876E-62CB901E1384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41F3C-3C77-4C48-9CB8-3B077798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DC3FE-1616-4B34-A581-1F2BA00A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8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9D4-E7CE-4DEB-98D0-8AAE2260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9D436-8344-4C55-8C33-6DEF38653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94480-4CE6-4CE6-922F-37368071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E45FA-E877-4DAB-A52E-0D9B7CB8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9063-A3FB-4C96-9059-FCF282722787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E85CA-DBBE-4B8F-B382-78D73EA3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ED9C3-0056-47AD-9431-EF7FBD54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0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09BCE-43DA-452C-A7D2-A4481563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CC686-9635-40EA-9745-9F12AC3C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0AC3-AF3C-413D-9972-9F9C70B0F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8E63-5686-409E-BFBB-4E22C5F2134C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9E920-4207-49A7-ACE3-5EF85CEF7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 Documentation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7BDBA-BC2D-44AC-80CE-510905B5B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0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taku.co.uk/2016/04/20/a-man-who-knows-nothing-about-football-is-accidentally-making-a-great-football-ga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0462-AF3D-EF4F-91AE-E167DE74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72"/>
            <a:ext cx="9144000" cy="935728"/>
          </a:xfrm>
        </p:spPr>
        <p:txBody>
          <a:bodyPr/>
          <a:lstStyle/>
          <a:p>
            <a:r>
              <a:rPr lang="en-GB" dirty="0"/>
              <a:t>Just a Trim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62B0F-8850-8C4A-9FA5-5ED7F42D4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0313" y="1818861"/>
            <a:ext cx="6851374" cy="72555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 management game set in a barber shop by two dudes that have never had a haircut.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1E2DD6-D1F2-40B7-921F-CBE91A89F271}"/>
              </a:ext>
            </a:extLst>
          </p:cNvPr>
          <p:cNvSpPr txBox="1">
            <a:spLocks/>
          </p:cNvSpPr>
          <p:nvPr/>
        </p:nvSpPr>
        <p:spPr>
          <a:xfrm>
            <a:off x="838200" y="3727276"/>
            <a:ext cx="10515600" cy="267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 dirty="0"/>
              <a:t>Team: </a:t>
            </a:r>
            <a:r>
              <a:rPr lang="en-GB" sz="2000" dirty="0"/>
              <a:t>The Hairy Indies</a:t>
            </a:r>
          </a:p>
          <a:p>
            <a:pPr algn="l"/>
            <a:r>
              <a:rPr lang="en-GB" sz="2000" b="1" dirty="0"/>
              <a:t>Title:</a:t>
            </a:r>
            <a:r>
              <a:rPr lang="en-GB" sz="2000" dirty="0"/>
              <a:t> Just a Trim</a:t>
            </a:r>
          </a:p>
          <a:p>
            <a:pPr algn="l"/>
            <a:r>
              <a:rPr lang="en-GB" sz="2000" b="1" dirty="0"/>
              <a:t>Genre:</a:t>
            </a:r>
            <a:r>
              <a:rPr lang="en-GB" sz="2000" dirty="0"/>
              <a:t> Management</a:t>
            </a:r>
          </a:p>
          <a:p>
            <a:pPr algn="l"/>
            <a:r>
              <a:rPr lang="en-GB" sz="2000" b="1" dirty="0"/>
              <a:t>Audience:</a:t>
            </a:r>
            <a:r>
              <a:rPr lang="en-GB" sz="2000" dirty="0"/>
              <a:t> Hairy dudes aged 18 - 24</a:t>
            </a:r>
          </a:p>
          <a:p>
            <a:pPr algn="l"/>
            <a:r>
              <a:rPr lang="en-GB" sz="2000" b="1" dirty="0"/>
              <a:t>Target Release:</a:t>
            </a:r>
            <a:r>
              <a:rPr lang="en-GB" sz="2000" dirty="0"/>
              <a:t> TBD</a:t>
            </a:r>
          </a:p>
          <a:p>
            <a:pPr algn="l"/>
            <a:r>
              <a:rPr lang="en-GB" sz="2000" b="1" dirty="0"/>
              <a:t>Platforms:</a:t>
            </a:r>
            <a:r>
              <a:rPr lang="en-GB" sz="2000" dirty="0"/>
              <a:t> iOS &amp; Android </a:t>
            </a:r>
            <a:r>
              <a:rPr lang="en-GB" sz="2000" i="1" dirty="0"/>
              <a:t>(possibly steam / itch.io)</a:t>
            </a:r>
            <a:endParaRPr lang="en-US" sz="2000" i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0949-F2A9-4ABB-BBB5-5551675F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025B5-8F53-4E1E-B259-D28DF5E7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0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E24B-39D1-42E1-8CB9-B2524097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2582-D8B5-4E4B-97CA-C3C7813A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6678" cy="2269297"/>
          </a:xfrm>
        </p:spPr>
        <p:txBody>
          <a:bodyPr>
            <a:normAutofit/>
          </a:bodyPr>
          <a:lstStyle/>
          <a:p>
            <a:r>
              <a:rPr lang="en-GB" sz="2000" dirty="0"/>
              <a:t>Like the original, but polished to perfection.</a:t>
            </a:r>
          </a:p>
          <a:p>
            <a:r>
              <a:rPr lang="en-GB" sz="2000" dirty="0"/>
              <a:t>Random faces? – Put the random faces on hold at the moment. This might not be needed.</a:t>
            </a:r>
          </a:p>
          <a:p>
            <a:r>
              <a:rPr lang="en-GB" sz="2000" dirty="0"/>
              <a:t>Random hair styles/colours?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1E5B2-148D-488D-A2FD-410C9210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A025-9D4A-47BE-AC1D-E22BE90F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028FC-0A32-4262-88A8-9D5817054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9" t="17971" r="30544" b="14493"/>
          <a:stretch/>
        </p:blipFill>
        <p:spPr>
          <a:xfrm>
            <a:off x="6096000" y="2024512"/>
            <a:ext cx="5814391" cy="34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1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E24B-39D1-42E1-8CB9-B2524097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500"/>
            <a:ext cx="10515600" cy="1325563"/>
          </a:xfrm>
        </p:spPr>
        <p:txBody>
          <a:bodyPr/>
          <a:lstStyle/>
          <a:p>
            <a:r>
              <a:rPr lang="en-GB" u="sng" dirty="0"/>
              <a:t>Sprite Atlas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2582-D8B5-4E4B-97CA-C3C7813A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87" y="1483242"/>
            <a:ext cx="5797826" cy="4370906"/>
          </a:xfrm>
        </p:spPr>
        <p:txBody>
          <a:bodyPr>
            <a:normAutofit/>
          </a:bodyPr>
          <a:lstStyle/>
          <a:p>
            <a:r>
              <a:rPr lang="en-GB" sz="2000" dirty="0"/>
              <a:t>Sprite atlas need to be limited to a square 1024px by 1024px to be optimised for mobile devices.</a:t>
            </a:r>
          </a:p>
          <a:p>
            <a:r>
              <a:rPr lang="en-GB" sz="2000" dirty="0"/>
              <a:t>We may need to compress all sprite atlas’ down to 512px by 512px for lower end Android devices.</a:t>
            </a:r>
          </a:p>
          <a:p>
            <a:r>
              <a:rPr lang="en-GB" sz="2000" dirty="0"/>
              <a:t>From my limited understanding there’s a way of checking which device the user is running on and if it’s a shitty one then it compresses sprites and reduces particle counts to run smoother on the fly. (might be tricky to do though!)</a:t>
            </a:r>
          </a:p>
          <a:p>
            <a:r>
              <a:rPr lang="en-GB" sz="2000" dirty="0"/>
              <a:t>I might try lots of cleaner variations of the beard style.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F3A26-6C6A-4CAD-8CC9-16BEF8D0D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9" t="22174" r="43669" b="11014"/>
          <a:stretch/>
        </p:blipFill>
        <p:spPr>
          <a:xfrm>
            <a:off x="6400801" y="655982"/>
            <a:ext cx="5546034" cy="55460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64260-E71B-46A2-A02E-76403D26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8501A-16EC-485F-B920-B36EB84C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5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E24B-39D1-42E1-8CB9-B2524097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u="sng" dirty="0"/>
              <a:t>Art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2582-D8B5-4E4B-97CA-C3C7813A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181"/>
            <a:ext cx="10515600" cy="2269297"/>
          </a:xfrm>
        </p:spPr>
        <p:txBody>
          <a:bodyPr>
            <a:normAutofit/>
          </a:bodyPr>
          <a:lstStyle/>
          <a:p>
            <a:r>
              <a:rPr lang="en-GB" sz="2400" dirty="0"/>
              <a:t>If we use particles, keep particle counts relatively low.</a:t>
            </a:r>
          </a:p>
          <a:p>
            <a:r>
              <a:rPr lang="en-GB" sz="2400" dirty="0"/>
              <a:t>Be wary of draw call when animating.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5A542-74A4-49FB-B731-32B7287C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2C1A-FA37-4109-A39D-51FCC606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1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E24B-39D1-42E1-8CB9-B2524097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u="sng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2582-D8B5-4E4B-97CA-C3C7813A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181"/>
            <a:ext cx="10515600" cy="2269297"/>
          </a:xfrm>
        </p:spPr>
        <p:txBody>
          <a:bodyPr>
            <a:normAutofit/>
          </a:bodyPr>
          <a:lstStyle/>
          <a:p>
            <a:r>
              <a:rPr lang="en-GB" sz="2400" dirty="0"/>
              <a:t>Push in a weird sense of humour, embrace the madness!</a:t>
            </a:r>
          </a:p>
          <a:p>
            <a:r>
              <a:rPr lang="en-GB" sz="2400" dirty="0"/>
              <a:t>It doesn’t have to make sense because the gag / hook is that it’s being made by two dudes that have never been to a barber shop. Similar approach to </a:t>
            </a:r>
            <a:r>
              <a:rPr lang="en-GB" sz="2400" dirty="0">
                <a:hlinkClick r:id="rId2"/>
              </a:rPr>
              <a:t>this</a:t>
            </a:r>
            <a:r>
              <a:rPr lang="en-GB" sz="240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92545-6904-4516-912B-D5908FEB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E2C5-E36F-4E60-B2F2-4F9B8ECE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6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E24B-39D1-42E1-8CB9-B2524097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u="sng" dirty="0"/>
              <a:t>Second to Second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2582-D8B5-4E4B-97CA-C3C7813A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181"/>
            <a:ext cx="5145157" cy="2269297"/>
          </a:xfrm>
        </p:spPr>
        <p:txBody>
          <a:bodyPr>
            <a:normAutofit/>
          </a:bodyPr>
          <a:lstStyle/>
          <a:p>
            <a:r>
              <a:rPr lang="en-GB" sz="2000" dirty="0"/>
              <a:t>Do you think there needs to be transitions between states changing in hair growth? For example a simple fade in at 0.1 seconds of the </a:t>
            </a:r>
            <a:r>
              <a:rPr lang="en-GB" sz="2000"/>
              <a:t>next beard state.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92545-6904-4516-912B-D5908FEB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E2C5-E36F-4E60-B2F2-4F9B8ECE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9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313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Just a Trim</vt:lpstr>
      <vt:lpstr>Initial Goal</vt:lpstr>
      <vt:lpstr>Sprite Atlas</vt:lpstr>
      <vt:lpstr>Art Specification</vt:lpstr>
      <vt:lpstr>Design</vt:lpstr>
      <vt:lpstr>Second to Second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 Trim</dc:title>
  <cp:lastModifiedBy>Bradley Smith</cp:lastModifiedBy>
  <cp:revision>28</cp:revision>
  <dcterms:modified xsi:type="dcterms:W3CDTF">2018-03-07T02:42:42Z</dcterms:modified>
</cp:coreProperties>
</file>