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0462-AF3D-EF4F-91AE-E167DE74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Just A Trim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2B0F-8850-8C4A-9FA5-5ED7F42D4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Design Documentation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4B84-A566-2D4D-B9DA-A074EDD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Studio Name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93E4-33AB-3D4D-ABA2-B69B9F03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 reckon we could use Brad &amp; Jamie Games.  Would obviously need to be shortened for logos and such, so it would become BJGames.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45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Atlas</vt:lpstr>
      <vt:lpstr>Just A Trim</vt:lpstr>
      <vt:lpstr>Studio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Trim</dc:title>
  <cp:revision>1</cp:revision>
  <dcterms:modified xsi:type="dcterms:W3CDTF">2018-02-23T16:58:37Z</dcterms:modified>
</cp:coreProperties>
</file>