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5" r:id="rId2"/>
    <p:sldId id="257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Direction des Services Informatiques et</a:t>
            </a:r>
            <a:r>
              <a:rPr lang="fr-FR" baseline="0" dirty="0" smtClean="0"/>
              <a:t> organisationnels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Les métiers de l'informatique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20-48E7-AC6D-CDD8A45B713E}"/>
              </c:ext>
            </c:extLst>
          </c:dPt>
          <c:dPt>
            <c:idx val="1"/>
            <c:bubble3D val="0"/>
            <c:spPr>
              <a:solidFill>
                <a:schemeClr val="accent2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520-48E7-AC6D-CDD8A45B713E}"/>
              </c:ext>
            </c:extLst>
          </c:dPt>
          <c:dPt>
            <c:idx val="2"/>
            <c:bubble3D val="0"/>
            <c:spPr>
              <a:solidFill>
                <a:schemeClr val="accent3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20-48E7-AC6D-CDD8A45B713E}"/>
              </c:ext>
            </c:extLst>
          </c:dPt>
          <c:dPt>
            <c:idx val="3"/>
            <c:bubble3D val="0"/>
            <c:spPr>
              <a:solidFill>
                <a:schemeClr val="accent4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520-48E7-AC6D-CDD8A45B713E}"/>
              </c:ext>
            </c:extLst>
          </c:dPt>
          <c:dPt>
            <c:idx val="4"/>
            <c:bubble3D val="0"/>
            <c:spPr>
              <a:solidFill>
                <a:schemeClr val="accent5">
                  <a:shade val="80000"/>
                  <a:satMod val="1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20-48E7-AC6D-CDD8A45B71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48B3088-8500-4DD4-986C-EFE5056C04B6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20-48E7-AC6D-CDD8A45B71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0E108E-8FF8-4076-AE51-6B4BFDB2E96F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20-48E7-AC6D-CDD8A45B713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6EBC2F-1D22-4872-B6BB-526E7892C2D4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20-48E7-AC6D-CDD8A45B713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1DA8A99-B45C-4F46-AA51-AC8ACC38F24A}" type="CATEGORYNAME">
                      <a:rPr lang="en-US" sz="1800" b="1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20-48E7-AC6D-CDD8A45B713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C212669-2406-4F5A-9FD6-E05D4942A373}" type="CATEGORYNAME">
                      <a:rPr lang="en-US" sz="1800" b="1" dirty="0"/>
                      <a:pPr/>
                      <a:t>[NOM DE CATÉGORIE]</a:t>
                    </a:fld>
                    <a:endParaRPr lang="fr-FR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20-48E7-AC6D-CDD8A45B71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Matériel</c:v>
                </c:pt>
                <c:pt idx="1">
                  <c:v>Réseaux et infrastructures</c:v>
                </c:pt>
                <c:pt idx="2">
                  <c:v>Conception et développement</c:v>
                </c:pt>
                <c:pt idx="3">
                  <c:v>Utilisation</c:v>
                </c:pt>
                <c:pt idx="4">
                  <c:v>Protection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0-48E7-AC6D-CDD8A45B71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54" y="2710946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4400" y="3019953"/>
            <a:ext cx="8733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Les métiers de l’informatique</a:t>
            </a:r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7165910" y="6304327"/>
            <a:ext cx="48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Mardi 29 novembre 2021 – Camille et J-Marc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576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47871" y="189666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Introduction</a:t>
            </a:r>
            <a:endParaRPr lang="fr-FR" sz="3200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78499" y="1862955"/>
            <a:ext cx="11439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u="sng" dirty="0" smtClean="0"/>
              <a:t>L’informatique est un outil de service pour répondre aux besoins des utilisateurs</a:t>
            </a:r>
            <a:endParaRPr lang="fr-FR" sz="2000" b="1" i="1" u="sng" dirty="0"/>
          </a:p>
          <a:p>
            <a:endParaRPr lang="fr-FR" sz="2000" dirty="0" smtClean="0"/>
          </a:p>
          <a:p>
            <a:r>
              <a:rPr lang="fr-FR" sz="2000" dirty="0" smtClean="0"/>
              <a:t>	Les métiers de l’informatique sont très </a:t>
            </a:r>
            <a:r>
              <a:rPr lang="fr-FR" sz="2000" b="1" dirty="0" smtClean="0"/>
              <a:t>riches</a:t>
            </a:r>
            <a:r>
              <a:rPr lang="fr-FR" sz="2000" dirty="0" smtClean="0"/>
              <a:t> et </a:t>
            </a:r>
            <a:r>
              <a:rPr lang="fr-FR" sz="2000" b="1" dirty="0" smtClean="0"/>
              <a:t>diversifiés.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	On en compte plus de 200 différents.</a:t>
            </a:r>
          </a:p>
          <a:p>
            <a:endParaRPr lang="fr-FR" sz="2000" b="1" dirty="0"/>
          </a:p>
          <a:p>
            <a:r>
              <a:rPr lang="fr-FR" sz="2000" b="1" dirty="0" smtClean="0"/>
              <a:t>	Ils s’adressent à tous types  de personnes : </a:t>
            </a:r>
          </a:p>
          <a:p>
            <a:endParaRPr lang="fr-FR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qui souhaitent travailler </a:t>
            </a:r>
            <a:r>
              <a:rPr lang="fr-FR" sz="2000" b="1" dirty="0" smtClean="0"/>
              <a:t>le côté plus technique, la partie conception.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Ou s’orienter vers l</a:t>
            </a:r>
            <a:r>
              <a:rPr lang="fr-FR" sz="2000" b="1" dirty="0" smtClean="0"/>
              <a:t>’interaction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/>
            <a:r>
              <a:rPr lang="fr-FR" sz="2000" b="1" dirty="0" smtClean="0"/>
              <a:t>Il n’y a pas d’organisation type, chaque structure organise sa DSI en fonction de ses enjeux.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987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08523493"/>
              </p:ext>
            </p:extLst>
          </p:nvPr>
        </p:nvGraphicFramePr>
        <p:xfrm>
          <a:off x="1549174" y="-2485"/>
          <a:ext cx="9479610" cy="663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54" y="2710946"/>
            <a:ext cx="10842171" cy="1334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053" y="2777919"/>
            <a:ext cx="8733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Tous les métiers sont liés et ne peuvent fonctionner sans les autres.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8499" y="861470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Conclusion</a:t>
            </a:r>
            <a:endParaRPr lang="fr-FR" sz="32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7165910" y="6304327"/>
            <a:ext cx="484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smtClean="0"/>
              <a:t>Mardi 29 novembre 2021 – Camille et J-Marc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655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147</TotalTime>
  <Words>58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métiers de l’informatique</dc:title>
  <dc:creator>17010-75-12</dc:creator>
  <cp:lastModifiedBy>17010-75-12</cp:lastModifiedBy>
  <cp:revision>16</cp:revision>
  <dcterms:created xsi:type="dcterms:W3CDTF">2021-11-30T07:38:38Z</dcterms:created>
  <dcterms:modified xsi:type="dcterms:W3CDTF">2021-11-30T10:07:43Z</dcterms:modified>
</cp:coreProperties>
</file>