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5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Direction des Services Informatiques et</a:t>
            </a:r>
            <a:r>
              <a:rPr lang="fr-FR" baseline="0" dirty="0" smtClean="0"/>
              <a:t> organisationnels</a:t>
            </a:r>
            <a:endParaRPr lang="fr-F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Les métiers de l'informatique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20-48E7-AC6D-CDD8A45B713E}"/>
              </c:ext>
            </c:extLst>
          </c:dPt>
          <c:dPt>
            <c:idx val="1"/>
            <c:bubble3D val="0"/>
            <c:spPr>
              <a:solidFill>
                <a:schemeClr val="accent2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520-48E7-AC6D-CDD8A45B713E}"/>
              </c:ext>
            </c:extLst>
          </c:dPt>
          <c:dPt>
            <c:idx val="2"/>
            <c:bubble3D val="0"/>
            <c:spPr>
              <a:solidFill>
                <a:schemeClr val="accent3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20-48E7-AC6D-CDD8A45B713E}"/>
              </c:ext>
            </c:extLst>
          </c:dPt>
          <c:dPt>
            <c:idx val="3"/>
            <c:bubble3D val="0"/>
            <c:spPr>
              <a:solidFill>
                <a:schemeClr val="accent4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520-48E7-AC6D-CDD8A45B713E}"/>
              </c:ext>
            </c:extLst>
          </c:dPt>
          <c:dPt>
            <c:idx val="4"/>
            <c:bubble3D val="0"/>
            <c:spPr>
              <a:solidFill>
                <a:schemeClr val="accent5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20-48E7-AC6D-CDD8A45B713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D48B3088-8500-4DD4-986C-EFE5056C04B6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20-48E7-AC6D-CDD8A45B713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20E108E-8FF8-4076-AE51-6B4BFDB2E96F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20-48E7-AC6D-CDD8A45B713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F6EBC2F-1D22-4872-B6BB-526E7892C2D4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20-48E7-AC6D-CDD8A45B713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1DA8A99-B45C-4F46-AA51-AC8ACC38F24A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20-48E7-AC6D-CDD8A45B713E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C212669-2406-4F5A-9FD6-E05D4942A373}" type="CATEGORYNAME">
                      <a:rPr lang="en-US" sz="1800" b="1" dirty="0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20-48E7-AC6D-CDD8A45B71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Matériel</c:v>
                </c:pt>
                <c:pt idx="1">
                  <c:v>Réseaux et infrastructures</c:v>
                </c:pt>
                <c:pt idx="2">
                  <c:v>Conception et développement</c:v>
                </c:pt>
                <c:pt idx="3">
                  <c:v>Utilisation</c:v>
                </c:pt>
                <c:pt idx="4">
                  <c:v>Protection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0-48E7-AC6D-CDD8A45B71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54" y="2710946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4400" y="3019953"/>
            <a:ext cx="8733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Les métiers de l’informatique</a:t>
            </a:r>
            <a:endParaRPr lang="fr-FR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7165910" y="6304327"/>
            <a:ext cx="484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/>
              <a:t>Mardi 29 novembre 2021 – Camille et J-Marc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576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47871" y="189666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/>
              <a:t>Introduction</a:t>
            </a:r>
            <a:endParaRPr lang="fr-FR" sz="3200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669939" y="1181312"/>
            <a:ext cx="114393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u="sng" dirty="0" smtClean="0"/>
              <a:t>L’informatique est un outil de service pour répondre aux besoins des utilisateurs</a:t>
            </a:r>
            <a:endParaRPr lang="fr-FR" sz="2000" b="1" i="1" u="sng" dirty="0"/>
          </a:p>
          <a:p>
            <a:endParaRPr lang="fr-FR" sz="2000" dirty="0" smtClean="0"/>
          </a:p>
          <a:p>
            <a:r>
              <a:rPr lang="fr-FR" sz="2000" dirty="0" smtClean="0"/>
              <a:t>	Les métiers de l’informatique sont très </a:t>
            </a:r>
            <a:r>
              <a:rPr lang="fr-FR" sz="2000" b="1" dirty="0" smtClean="0"/>
              <a:t>riches</a:t>
            </a:r>
            <a:r>
              <a:rPr lang="fr-FR" sz="2000" dirty="0" smtClean="0"/>
              <a:t> et </a:t>
            </a:r>
            <a:r>
              <a:rPr lang="fr-FR" sz="2000" b="1" dirty="0" smtClean="0"/>
              <a:t>diversifiés.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	On en compte plus de 200 différents.</a:t>
            </a:r>
          </a:p>
          <a:p>
            <a:endParaRPr lang="fr-FR" sz="2000" b="1" dirty="0"/>
          </a:p>
          <a:p>
            <a:r>
              <a:rPr lang="fr-FR" sz="2000" b="1" dirty="0" smtClean="0"/>
              <a:t>	Ils s’adressent à tous types  de personnes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qui souhaitent travailler </a:t>
            </a:r>
            <a:r>
              <a:rPr lang="fr-FR" sz="2000" b="1" dirty="0" smtClean="0"/>
              <a:t>le côté plus technique, la partie conception.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Ou s’orienter vers l</a:t>
            </a:r>
            <a:r>
              <a:rPr lang="fr-FR" sz="2000" b="1" dirty="0" smtClean="0"/>
              <a:t>’interaction client</a:t>
            </a:r>
            <a:r>
              <a:rPr lang="fr-FR" sz="2000" b="1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r>
              <a:rPr lang="fr-FR" sz="2000" b="1" dirty="0" smtClean="0"/>
              <a:t>	Ils </a:t>
            </a:r>
            <a:r>
              <a:rPr lang="fr-FR" sz="2000" b="1" dirty="0"/>
              <a:t>s’adressent à tous types  </a:t>
            </a:r>
            <a:r>
              <a:rPr lang="fr-FR" sz="2000" b="1" dirty="0" smtClean="0"/>
              <a:t>d’organisations: </a:t>
            </a:r>
            <a:endParaRPr lang="fr-F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Entreprises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Industries.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administrations.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Etc…</a:t>
            </a:r>
            <a:endParaRPr lang="fr-FR" sz="2000" dirty="0"/>
          </a:p>
          <a:p>
            <a:pPr lvl="1"/>
            <a:endParaRPr lang="fr-FR" sz="2000" b="1" dirty="0"/>
          </a:p>
          <a:p>
            <a:pPr lvl="1"/>
            <a:r>
              <a:rPr lang="fr-FR" sz="2000" b="1" dirty="0" smtClean="0"/>
              <a:t>Il n’y a pas d’organisation type, chaque structure organise sa DSI en fonction de ses enjeux.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987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8523493"/>
              </p:ext>
            </p:extLst>
          </p:nvPr>
        </p:nvGraphicFramePr>
        <p:xfrm>
          <a:off x="1549174" y="-2485"/>
          <a:ext cx="9479610" cy="663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06491" y="638917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1. Matériel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681134" y="1637925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06491" y="3386434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/>
              <a:t>Focus métiers</a:t>
            </a:r>
            <a:endParaRPr lang="fr-FR" sz="3200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755780" y="1881616"/>
            <a:ext cx="8733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Unité centrale, souris, écran, clavier, imprimante, webcam, onduleur.</a:t>
            </a:r>
          </a:p>
          <a:p>
            <a:r>
              <a:rPr lang="fr-FR" dirty="0" smtClean="0"/>
              <a:t>Systèmes d’exploitations (Windows, MAC, Linux </a:t>
            </a:r>
            <a:r>
              <a:rPr lang="fr-FR" dirty="0" err="1" smtClean="0"/>
              <a:t>etc</a:t>
            </a:r>
            <a:r>
              <a:rPr lang="fr-FR" dirty="0" smtClean="0"/>
              <a:t>).</a:t>
            </a:r>
          </a:p>
          <a:p>
            <a:r>
              <a:rPr lang="fr-FR" dirty="0" smtClean="0"/>
              <a:t>Suite bureautique, antivirus.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8478" y="4259423"/>
            <a:ext cx="10767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Informaticien,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Responsable parc 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Assembleur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6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78498" y="861470"/>
            <a:ext cx="5878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2. Réseaux et infrastructures 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681134" y="1637925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135" y="3430498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/>
              <a:t>Focus métiers</a:t>
            </a:r>
            <a:endParaRPr lang="fr-FR" sz="3200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755780" y="1881616"/>
            <a:ext cx="873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Communication entre les appareils du réseau, accès web, VPN, débit, serveurs, sauvegarde.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5779" y="4245371"/>
            <a:ext cx="10767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Architecte</a:t>
            </a:r>
            <a:r>
              <a:rPr lang="fr-FR" dirty="0" smtClean="0"/>
              <a:t> : </a:t>
            </a:r>
            <a:r>
              <a:rPr lang="fr-FR" dirty="0" err="1" smtClean="0"/>
              <a:t>big</a:t>
            </a:r>
            <a:r>
              <a:rPr lang="fr-FR" dirty="0" smtClean="0"/>
              <a:t> data, Business Intelligence (BI), développement, infrastructure, réseaux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Administrateur</a:t>
            </a:r>
            <a:r>
              <a:rPr lang="fr-FR" dirty="0" smtClean="0"/>
              <a:t> : data center, réseaux, système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5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78498" y="861470"/>
            <a:ext cx="5878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3. Conception et développement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681134" y="1637925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135" y="3430498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/>
              <a:t>Focus métiers</a:t>
            </a:r>
            <a:endParaRPr lang="fr-FR" sz="3200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755779" y="1935731"/>
            <a:ext cx="87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métiers liés au design, ergonomie et fonctionnalités d’un logiciel/application.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5779" y="4245371"/>
            <a:ext cx="1076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Designer, graphiste, développeur, analyste, webmaster.</a:t>
            </a:r>
          </a:p>
        </p:txBody>
      </p:sp>
    </p:spTree>
    <p:extLst>
      <p:ext uri="{BB962C8B-B14F-4D97-AF65-F5344CB8AC3E}">
        <p14:creationId xmlns:p14="http://schemas.microsoft.com/office/powerpoint/2010/main" val="15261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78498" y="861470"/>
            <a:ext cx="5878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4.Utilisation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681134" y="1637925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135" y="3430498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/>
              <a:t>Focus métiers</a:t>
            </a:r>
            <a:endParaRPr lang="fr-FR" sz="3200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755779" y="1935731"/>
            <a:ext cx="87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métiers liés à l’utilisation et à la gestion des outils.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5779" y="4245371"/>
            <a:ext cx="1076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Ingénieur </a:t>
            </a:r>
            <a:r>
              <a:rPr lang="fr-FR" dirty="0" smtClean="0"/>
              <a:t>: maintenance, BI, production, études et développement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Chef de projet </a:t>
            </a:r>
            <a:r>
              <a:rPr lang="fr-FR" dirty="0" smtClean="0"/>
              <a:t>: web, informatique, industriel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Data </a:t>
            </a:r>
            <a:r>
              <a:rPr lang="fr-FR" b="1" dirty="0" err="1" smtClean="0"/>
              <a:t>analyst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Webmaster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Community manager</a:t>
            </a:r>
          </a:p>
        </p:txBody>
      </p:sp>
    </p:spTree>
    <p:extLst>
      <p:ext uri="{BB962C8B-B14F-4D97-AF65-F5344CB8AC3E}">
        <p14:creationId xmlns:p14="http://schemas.microsoft.com/office/powerpoint/2010/main" val="33452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78498" y="861470"/>
            <a:ext cx="5878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5.Protection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681134" y="1637925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135" y="3430498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/>
              <a:t>Focus métiers</a:t>
            </a:r>
            <a:endParaRPr lang="fr-FR" sz="3200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755779" y="1935731"/>
            <a:ext cx="87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métiers à protéger l’entreprise et tous les utilisateurs.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5779" y="4245371"/>
            <a:ext cx="1076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Cryptologue, </a:t>
            </a:r>
            <a:r>
              <a:rPr lang="fr-FR" dirty="0" err="1" smtClean="0"/>
              <a:t>Pentester</a:t>
            </a:r>
            <a:r>
              <a:rPr lang="fr-FR" dirty="0" smtClean="0"/>
              <a:t>, Responsable sécurité, directeur technique et sécurité, administrateur et sécurité, anti-hacker, responsable RGPD etc.</a:t>
            </a:r>
          </a:p>
        </p:txBody>
      </p:sp>
    </p:spTree>
    <p:extLst>
      <p:ext uri="{BB962C8B-B14F-4D97-AF65-F5344CB8AC3E}">
        <p14:creationId xmlns:p14="http://schemas.microsoft.com/office/powerpoint/2010/main" val="20493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54" y="2710946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053" y="2777919"/>
            <a:ext cx="873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Tous les métiers sont liés et ne peuvent fonctionner sans les autres.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8499" y="861470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/>
              <a:t>Conclusion</a:t>
            </a:r>
            <a:endParaRPr lang="fr-FR" sz="32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7165910" y="6304327"/>
            <a:ext cx="484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/>
              <a:t>Mardi 29 novembre 2021 – Camille et J-Marc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655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152</TotalTime>
  <Words>261</Words>
  <Application>Microsoft Office PowerPoint</Application>
  <PresentationFormat>Grand écran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métiers de l’informatique</dc:title>
  <dc:creator>17010-75-12</dc:creator>
  <cp:lastModifiedBy>17010-75-12</cp:lastModifiedBy>
  <cp:revision>16</cp:revision>
  <dcterms:created xsi:type="dcterms:W3CDTF">2021-11-30T07:38:38Z</dcterms:created>
  <dcterms:modified xsi:type="dcterms:W3CDTF">2021-11-30T11:39:12Z</dcterms:modified>
</cp:coreProperties>
</file>