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08D098-A69E-472B-8C07-1C49F8E969D6}">
  <a:tblStyle styleId="{FA08D098-A69E-472B-8C07-1C49F8E969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d19768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d19768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d19768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7d19768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7d19768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7d19768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d19768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d19768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d19768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d19768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d19768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d19768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d19768f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d19768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3707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rgbClr val="000000"/>
                </a:solidFill>
              </a:rPr>
              <a:t>SQL : </a:t>
            </a:r>
            <a:r>
              <a:rPr lang="fr" sz="5200"/>
              <a:t>Langage de Contrôle de Transactions</a:t>
            </a:r>
            <a:endParaRPr sz="5200"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050"/>
            <a:ext cx="8520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Afpa - Stéphane PONTONNIER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587925"/>
            <a:ext cx="30480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11700" y="14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{FA08D098-A69E-472B-8C07-1C49F8E969D6}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Une transaction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Un ensemble de requêtes SQL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Exécutée en bloc (soit tout, soit rien)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311700" y="295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{FA08D098-A69E-472B-8C07-1C49F8E969D6}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Exemple : un virement bancaire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Un retrait d’un premier compte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Un virement vers un deuxième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311700" y="110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{FA08D098-A69E-472B-8C07-1C49F8E969D6}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Avec MySQL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A la fin de chaque transaction, on peut soit valider, soit annuler, même en cas de réussite de toutes les requêtes.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Si une requête échoue, la transaction sera annulée et les changements ne seront pas validés.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Par défaut, chaque requête est considérée comme une transaction : validé si la requête n’échoue pas (mode autocommit)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311700" y="347937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Vérifions cela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@@autocommit;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42443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Ou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SHOW </a:t>
            </a:r>
            <a:r>
              <a:rPr lang="fr" sz="1600">
                <a:solidFill>
                  <a:schemeClr val="dk1"/>
                </a:solidFill>
              </a:rPr>
              <a:t>variables</a:t>
            </a:r>
            <a:r>
              <a:rPr b="1" lang="fr" sz="1600">
                <a:solidFill>
                  <a:srgbClr val="0000FF"/>
                </a:solidFill>
              </a:rPr>
              <a:t> WHERE </a:t>
            </a:r>
            <a:r>
              <a:rPr lang="fr" sz="1600">
                <a:solidFill>
                  <a:schemeClr val="dk1"/>
                </a:solidFill>
              </a:rPr>
              <a:t>variable_name=’autocommit’;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11700" y="181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{FA08D098-A69E-472B-8C07-1C49F8E969D6}</a:tableStyleId>
              </a:tblPr>
              <a:tblGrid>
                <a:gridCol w="8520600"/>
              </a:tblGrid>
              <a:tr h="3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</a:rPr>
                        <a:t>Autocommit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22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fr" sz="1800"/>
                        <a:t>Par défaut il est activé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311700" y="286847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Désactivez-le</a:t>
            </a:r>
            <a:r>
              <a:rPr b="1" lang="fr" sz="1600">
                <a:solidFill>
                  <a:srgbClr val="212529"/>
                </a:solidFill>
              </a:rPr>
              <a:t>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lang="fr" sz="1600">
                <a:solidFill>
                  <a:srgbClr val="212529"/>
                </a:solidFill>
              </a:rPr>
              <a:t> autocommit = 0;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3719650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</a:t>
            </a:r>
            <a:r>
              <a:rPr b="1" lang="fr" sz="1600">
                <a:solidFill>
                  <a:srgbClr val="212529"/>
                </a:solidFill>
              </a:rPr>
              <a:t>ez la modification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@@autocommit;</a:t>
            </a:r>
            <a:endParaRPr sz="1600">
              <a:solidFill>
                <a:srgbClr val="21252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138113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Testez</a:t>
            </a:r>
            <a:r>
              <a:rPr b="1" lang="fr" sz="1600">
                <a:solidFill>
                  <a:srgbClr val="212529"/>
                </a:solidFill>
              </a:rPr>
              <a:t>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INSERT INTO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r>
              <a:rPr b="1" lang="fr" sz="1600">
                <a:solidFill>
                  <a:srgbClr val="0000FF"/>
                </a:solidFill>
              </a:rPr>
              <a:t> SET</a:t>
            </a:r>
            <a:r>
              <a:rPr lang="fr" sz="1600">
                <a:solidFill>
                  <a:srgbClr val="212529"/>
                </a:solidFill>
              </a:rPr>
              <a:t> nom = “Utah”, prenom =”Johnny”, num=7;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9356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Vérifiez l’insertion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rgbClr val="212529"/>
                </a:solidFill>
              </a:rPr>
              <a:t> personne;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27331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Annulez la transaction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ROLLBACK</a:t>
            </a:r>
            <a:r>
              <a:rPr lang="fr" sz="1600">
                <a:solidFill>
                  <a:srgbClr val="212529"/>
                </a:solidFill>
              </a:rPr>
              <a:t> 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35306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Vérifiez l’insertion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rgbClr val="212529"/>
                </a:solidFill>
              </a:rPr>
              <a:t> personne;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4328125"/>
            <a:ext cx="8520600" cy="43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FF0000"/>
                </a:solidFill>
              </a:rPr>
              <a:t>Le tuple n’existe plus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1138113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Comment valider alors ?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INSERT INTO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r>
              <a:rPr b="1" lang="fr" sz="1600">
                <a:solidFill>
                  <a:srgbClr val="0000FF"/>
                </a:solidFill>
              </a:rPr>
              <a:t> SET</a:t>
            </a:r>
            <a:r>
              <a:rPr lang="fr" sz="1600">
                <a:solidFill>
                  <a:srgbClr val="212529"/>
                </a:solidFill>
              </a:rPr>
              <a:t> nom = “Utah”, prenom =”Johnny”, num=7;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9356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Vérifiez l’insertion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rgbClr val="212529"/>
                </a:solidFill>
              </a:rPr>
              <a:t> personne;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27331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Valid</a:t>
            </a:r>
            <a:r>
              <a:rPr b="1" lang="fr" sz="1600">
                <a:solidFill>
                  <a:srgbClr val="212529"/>
                </a:solidFill>
              </a:rPr>
              <a:t>ez la transaction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COMMIT</a:t>
            </a:r>
            <a:r>
              <a:rPr lang="fr" sz="1600">
                <a:solidFill>
                  <a:srgbClr val="212529"/>
                </a:solidFill>
              </a:rPr>
              <a:t> 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11700" y="35306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Vérifiez l’insertion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rgbClr val="212529"/>
                </a:solidFill>
              </a:rPr>
              <a:t> personne;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4328125"/>
            <a:ext cx="8520600" cy="431100"/>
          </a:xfrm>
          <a:prstGeom prst="rect">
            <a:avLst/>
          </a:prstGeom>
          <a:solidFill>
            <a:srgbClr val="C0FFA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FF00"/>
                </a:solidFill>
              </a:rPr>
              <a:t>Le tuple a bien été ajouté</a:t>
            </a:r>
            <a:endParaRPr sz="160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061913"/>
            <a:ext cx="8520600" cy="923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Comment déclarer le début d’une transaction si l’autocommit  = 1 ?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Réactivez l’autocommit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SET</a:t>
            </a:r>
            <a:r>
              <a:rPr b="1" lang="fr" sz="1600">
                <a:solidFill>
                  <a:srgbClr val="0000FF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autocommit </a:t>
            </a:r>
            <a:r>
              <a:rPr lang="fr" sz="1600">
                <a:solidFill>
                  <a:srgbClr val="212529"/>
                </a:solidFill>
              </a:rPr>
              <a:t>= 1;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20765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Déclarez le début d’une transaction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START TRANSACTION</a:t>
            </a:r>
            <a:r>
              <a:rPr lang="fr" sz="1600">
                <a:solidFill>
                  <a:srgbClr val="212529"/>
                </a:solidFill>
              </a:rPr>
              <a:t>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360682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Annulez la transaction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ROLLBACK</a:t>
            </a:r>
            <a:r>
              <a:rPr lang="fr" sz="1600">
                <a:solidFill>
                  <a:srgbClr val="212529"/>
                </a:solidFill>
              </a:rPr>
              <a:t> 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4345875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Vérifiez l’insertion :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SELECT</a:t>
            </a:r>
            <a:r>
              <a:rPr lang="fr" sz="1600">
                <a:solidFill>
                  <a:srgbClr val="212529"/>
                </a:solidFill>
              </a:rPr>
              <a:t> * </a:t>
            </a:r>
            <a:r>
              <a:rPr b="1" lang="fr" sz="1600">
                <a:solidFill>
                  <a:srgbClr val="0000FF"/>
                </a:solidFill>
              </a:rPr>
              <a:t>FROM</a:t>
            </a:r>
            <a:r>
              <a:rPr lang="fr" sz="1600">
                <a:solidFill>
                  <a:srgbClr val="212529"/>
                </a:solidFill>
              </a:rPr>
              <a:t> personne;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2841663"/>
            <a:ext cx="8520600" cy="677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212529"/>
                </a:solidFill>
              </a:rPr>
              <a:t>Comment valider alors ?</a:t>
            </a:r>
            <a:endParaRPr b="1" sz="16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INSERT INTO </a:t>
            </a:r>
            <a:r>
              <a:rPr lang="fr" sz="1600">
                <a:solidFill>
                  <a:schemeClr val="dk1"/>
                </a:solidFill>
              </a:rPr>
              <a:t>personne</a:t>
            </a:r>
            <a:r>
              <a:rPr b="1" lang="fr" sz="1600">
                <a:solidFill>
                  <a:srgbClr val="0000FF"/>
                </a:solidFill>
              </a:rPr>
              <a:t> SET</a:t>
            </a:r>
            <a:r>
              <a:rPr lang="fr" sz="1600">
                <a:solidFill>
                  <a:srgbClr val="212529"/>
                </a:solidFill>
              </a:rPr>
              <a:t> nom = “Utah”, prenom =”Johnny”, num=7;</a:t>
            </a:r>
            <a:endParaRPr sz="1600">
              <a:solidFill>
                <a:srgbClr val="21252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FFFFFF"/>
                </a:solidFill>
              </a:rPr>
              <a:t>Les transactions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2076525"/>
            <a:ext cx="8520600" cy="43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12529"/>
                </a:solidFill>
              </a:rPr>
              <a:t>Ressaisissez la</a:t>
            </a:r>
            <a:r>
              <a:rPr lang="fr" sz="1600">
                <a:solidFill>
                  <a:srgbClr val="212529"/>
                </a:solidFill>
              </a:rPr>
              <a:t> transaction précédente et finissez la par un</a:t>
            </a:r>
            <a:r>
              <a:rPr b="1" lang="fr" sz="1600">
                <a:solidFill>
                  <a:srgbClr val="212529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COMMIT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2841663"/>
            <a:ext cx="8520600" cy="43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FF"/>
                </a:solidFill>
              </a:rPr>
              <a:t>COMMIT</a:t>
            </a:r>
            <a:r>
              <a:rPr b="1" lang="fr" sz="1600">
                <a:solidFill>
                  <a:srgbClr val="212529"/>
                </a:solidFill>
              </a:rPr>
              <a:t> </a:t>
            </a:r>
            <a:r>
              <a:rPr lang="fr" sz="1600">
                <a:solidFill>
                  <a:srgbClr val="212529"/>
                </a:solidFill>
              </a:rPr>
              <a:t>et</a:t>
            </a:r>
            <a:r>
              <a:rPr b="1" lang="fr" sz="1600">
                <a:solidFill>
                  <a:srgbClr val="212529"/>
                </a:solidFill>
              </a:rPr>
              <a:t> </a:t>
            </a:r>
            <a:r>
              <a:rPr b="1" lang="fr" sz="1600">
                <a:solidFill>
                  <a:srgbClr val="0000FF"/>
                </a:solidFill>
              </a:rPr>
              <a:t>ROLLBACK</a:t>
            </a:r>
            <a:r>
              <a:rPr b="1" lang="fr" sz="1600">
                <a:solidFill>
                  <a:srgbClr val="212529"/>
                </a:solidFill>
              </a:rPr>
              <a:t> </a:t>
            </a:r>
            <a:r>
              <a:rPr lang="fr" sz="1600">
                <a:solidFill>
                  <a:srgbClr val="212529"/>
                </a:solidFill>
              </a:rPr>
              <a:t>signalent la fin de la transaction.</a:t>
            </a:r>
            <a:endParaRPr sz="1600">
              <a:solidFill>
                <a:srgbClr val="212529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11700" y="34388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https://www.softwaretestinghelp.com/mysql-transaction-tutorial/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