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torpasion.com/industria/corre-que-vuela-en-junio-llega-un-nuevo-plan-para-fomentar-la-compra-de-coches-electricos-y-se-llama-ve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582" y="2770228"/>
            <a:ext cx="7766936" cy="1646302"/>
          </a:xfrm>
        </p:spPr>
        <p:txBody>
          <a:bodyPr/>
          <a:lstStyle/>
          <a:p>
            <a:r>
              <a:rPr lang="es-ES" dirty="0" smtClean="0"/>
              <a:t>CHARGING POINTS</a:t>
            </a:r>
            <a:endParaRPr lang="es-ES" dirty="0"/>
          </a:p>
        </p:txBody>
      </p:sp>
      <p:sp>
        <p:nvSpPr>
          <p:cNvPr id="3" name="Subtítulo 2"/>
          <p:cNvSpPr>
            <a:spLocks noGrp="1"/>
          </p:cNvSpPr>
          <p:nvPr>
            <p:ph type="subTitle" idx="1"/>
          </p:nvPr>
        </p:nvSpPr>
        <p:spPr>
          <a:xfrm>
            <a:off x="897467" y="4703976"/>
            <a:ext cx="7766936" cy="1096899"/>
          </a:xfrm>
        </p:spPr>
        <p:txBody>
          <a:bodyPr/>
          <a:lstStyle/>
          <a:p>
            <a:r>
              <a:rPr lang="es-ES" dirty="0" smtClean="0"/>
              <a:t>EL FUTURO MAS CERCANO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182" y="728991"/>
            <a:ext cx="6226629" cy="2301145"/>
          </a:xfrm>
          <a:prstGeom prst="rect">
            <a:avLst/>
          </a:prstGeom>
        </p:spPr>
      </p:pic>
    </p:spTree>
    <p:extLst>
      <p:ext uri="{BB962C8B-B14F-4D97-AF65-F5344CB8AC3E}">
        <p14:creationId xmlns:p14="http://schemas.microsoft.com/office/powerpoint/2010/main" val="21326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¿Cómo nace la idea de </a:t>
            </a:r>
            <a:r>
              <a:rPr lang="es-ES" dirty="0" err="1" smtClean="0"/>
              <a:t>Charging</a:t>
            </a:r>
            <a:r>
              <a:rPr lang="es-ES" dirty="0" smtClean="0"/>
              <a:t> </a:t>
            </a:r>
            <a:r>
              <a:rPr lang="es-ES" dirty="0" err="1" smtClean="0"/>
              <a:t>Points</a:t>
            </a:r>
            <a:r>
              <a:rPr lang="es-ES" dirty="0" smtClean="0"/>
              <a:t>?</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225" y="2160588"/>
            <a:ext cx="7031588" cy="3881437"/>
          </a:xfrm>
        </p:spPr>
      </p:pic>
    </p:spTree>
    <p:extLst>
      <p:ext uri="{BB962C8B-B14F-4D97-AF65-F5344CB8AC3E}">
        <p14:creationId xmlns:p14="http://schemas.microsoft.com/office/powerpoint/2010/main" val="417361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¿Cuál es la situación prevista por los expertos para el futuro?</a:t>
            </a:r>
            <a:endParaRPr lang="es-ES" dirty="0"/>
          </a:p>
        </p:txBody>
      </p:sp>
      <p:sp>
        <p:nvSpPr>
          <p:cNvPr id="3" name="Marcador de contenido 2"/>
          <p:cNvSpPr>
            <a:spLocks noGrp="1"/>
          </p:cNvSpPr>
          <p:nvPr>
            <p:ph idx="1"/>
          </p:nvPr>
        </p:nvSpPr>
        <p:spPr/>
        <p:txBody>
          <a:bodyPr/>
          <a:lstStyle/>
          <a:p>
            <a:r>
              <a:rPr lang="es-ES" dirty="0"/>
              <a:t>Según Volkswagen, a fines de 2023 serán necesarios unos 70.000 puntos para satisfacer la demanda. A mitad de la década serán necesarios 110.000, mientras que en 2030 se requerirán </a:t>
            </a:r>
            <a:r>
              <a:rPr lang="es-ES" dirty="0" smtClean="0"/>
              <a:t>340.000.</a:t>
            </a:r>
          </a:p>
          <a:p>
            <a:r>
              <a:rPr lang="es-ES" dirty="0"/>
              <a:t>España está a años de luz de su objetivo de puntos de carga para vehículos eléctricos de 2023. Según explican fuentes del Ejecutivo a </a:t>
            </a:r>
            <a:r>
              <a:rPr lang="es-ES" dirty="0" err="1"/>
              <a:t>CincoDías</a:t>
            </a:r>
            <a:r>
              <a:rPr lang="es-ES" dirty="0"/>
              <a:t>, el Gobierno quiere que para el año que viene haya una red de estaciones de recarga muy nutrida de unos 100.000 puntos. Sin embargo, a día de hoy, si bien no hay un conteo oficial, la patronal de los fabricantes de automóviles (</a:t>
            </a:r>
            <a:r>
              <a:rPr lang="es-ES" dirty="0" err="1"/>
              <a:t>Anfac</a:t>
            </a:r>
            <a:r>
              <a:rPr lang="es-ES" dirty="0"/>
              <a:t>) estima que en el país hay 13.411 puntos de acceso públicos. Es decir, para llegar al mencionado objetivo, el país debería de multiplicar por 7,4 la cantidad actual entre este año y el siguiente</a:t>
            </a:r>
            <a:r>
              <a:rPr lang="es-ES" dirty="0" smtClean="0"/>
              <a:t>.</a:t>
            </a:r>
          </a:p>
          <a:p>
            <a:r>
              <a:rPr lang="es-ES" dirty="0" err="1" smtClean="0"/>
              <a:t>Fuente:www.cincodias.elpais.com</a:t>
            </a:r>
            <a:endParaRPr lang="es-ES" dirty="0"/>
          </a:p>
        </p:txBody>
      </p:sp>
    </p:spTree>
    <p:extLst>
      <p:ext uri="{BB962C8B-B14F-4D97-AF65-F5344CB8AC3E}">
        <p14:creationId xmlns:p14="http://schemas.microsoft.com/office/powerpoint/2010/main" val="1789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 coche eléctrico</a:t>
            </a:r>
            <a:endParaRPr lang="es-ES" dirty="0"/>
          </a:p>
        </p:txBody>
      </p:sp>
      <p:sp>
        <p:nvSpPr>
          <p:cNvPr id="3" name="Marcador de contenido 2"/>
          <p:cNvSpPr>
            <a:spLocks noGrp="1"/>
          </p:cNvSpPr>
          <p:nvPr>
            <p:ph idx="1"/>
          </p:nvPr>
        </p:nvSpPr>
        <p:spPr/>
        <p:txBody>
          <a:bodyPr/>
          <a:lstStyle/>
          <a:p>
            <a:r>
              <a:rPr lang="es-ES" dirty="0"/>
              <a:t>La autonomía aún se queda corta para viajes de media y larga </a:t>
            </a:r>
            <a:r>
              <a:rPr lang="es-ES" dirty="0" smtClean="0"/>
              <a:t>distancia.</a:t>
            </a:r>
          </a:p>
          <a:p>
            <a:r>
              <a:rPr lang="es-ES" dirty="0"/>
              <a:t>La falta de infraestructura de recarga y los tiempos de </a:t>
            </a:r>
            <a:r>
              <a:rPr lang="es-ES" dirty="0" smtClean="0"/>
              <a:t>recarga.</a:t>
            </a:r>
          </a:p>
          <a:p>
            <a:r>
              <a:rPr lang="es-ES" dirty="0"/>
              <a:t>Términos como </a:t>
            </a:r>
            <a:r>
              <a:rPr lang="es-ES" i="1" u="sng" dirty="0" err="1">
                <a:hlinkClick r:id="rId2"/>
              </a:rPr>
              <a:t>range</a:t>
            </a:r>
            <a:r>
              <a:rPr lang="es-ES" i="1" u="sng" dirty="0">
                <a:hlinkClick r:id="rId2"/>
              </a:rPr>
              <a:t> </a:t>
            </a:r>
            <a:r>
              <a:rPr lang="es-ES" i="1" u="sng" dirty="0" err="1">
                <a:hlinkClick r:id="rId2"/>
              </a:rPr>
              <a:t>anxiety</a:t>
            </a:r>
            <a:r>
              <a:rPr lang="es-ES" dirty="0"/>
              <a:t> o </a:t>
            </a:r>
            <a:r>
              <a:rPr lang="es-ES" dirty="0" err="1"/>
              <a:t>electrodependencia</a:t>
            </a:r>
            <a:r>
              <a:rPr lang="es-ES" dirty="0"/>
              <a:t> están estrechamente relacionados con el vehículo eléctrico, como reflejo del </a:t>
            </a:r>
            <a:r>
              <a:rPr lang="es-ES" b="1" dirty="0"/>
              <a:t>miedo a quedarse sin batería durante el </a:t>
            </a:r>
            <a:r>
              <a:rPr lang="es-ES" b="1" dirty="0" smtClean="0"/>
              <a:t>trayecto.</a:t>
            </a:r>
          </a:p>
          <a:p>
            <a:r>
              <a:rPr lang="es-ES" dirty="0"/>
              <a:t>A</a:t>
            </a:r>
            <a:r>
              <a:rPr lang="es-ES" dirty="0" smtClean="0"/>
              <a:t>utonomías aún </a:t>
            </a:r>
            <a:r>
              <a:rPr lang="es-ES" dirty="0"/>
              <a:t>se pueden quedan cortas para realizar </a:t>
            </a:r>
            <a:r>
              <a:rPr lang="es-ES" b="1" dirty="0" smtClean="0"/>
              <a:t>viajes </a:t>
            </a:r>
            <a:r>
              <a:rPr lang="es-ES" b="1" dirty="0"/>
              <a:t>de media y larga distancia</a:t>
            </a:r>
            <a:r>
              <a:rPr lang="es-ES" dirty="0" smtClean="0"/>
              <a:t>.</a:t>
            </a:r>
          </a:p>
          <a:p>
            <a:r>
              <a:rPr lang="es-ES" dirty="0"/>
              <a:t>La escasez de puntos de recarga es otra de las barreras que impiden un desarrollo más rápido del coche eléctrico.</a:t>
            </a:r>
          </a:p>
        </p:txBody>
      </p:sp>
    </p:spTree>
    <p:extLst>
      <p:ext uri="{BB962C8B-B14F-4D97-AF65-F5344CB8AC3E}">
        <p14:creationId xmlns:p14="http://schemas.microsoft.com/office/powerpoint/2010/main" val="320346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ofrece </a:t>
            </a:r>
            <a:r>
              <a:rPr lang="es-ES" dirty="0" err="1" smtClean="0"/>
              <a:t>Charging</a:t>
            </a:r>
            <a:r>
              <a:rPr lang="es-ES" dirty="0" smtClean="0"/>
              <a:t> </a:t>
            </a:r>
            <a:r>
              <a:rPr lang="es-ES" dirty="0" err="1" smtClean="0"/>
              <a:t>Points</a:t>
            </a:r>
            <a:r>
              <a:rPr lang="es-ES" dirty="0" smtClean="0"/>
              <a:t>?</a:t>
            </a:r>
            <a:endParaRPr lang="es-ES" dirty="0"/>
          </a:p>
        </p:txBody>
      </p:sp>
      <p:sp>
        <p:nvSpPr>
          <p:cNvPr id="3" name="Marcador de contenido 2"/>
          <p:cNvSpPr>
            <a:spLocks noGrp="1"/>
          </p:cNvSpPr>
          <p:nvPr>
            <p:ph idx="1"/>
          </p:nvPr>
        </p:nvSpPr>
        <p:spPr/>
        <p:txBody>
          <a:bodyPr/>
          <a:lstStyle/>
          <a:p>
            <a:r>
              <a:rPr lang="es-ES" dirty="0" err="1" smtClean="0"/>
              <a:t>Charging</a:t>
            </a:r>
            <a:r>
              <a:rPr lang="es-ES" dirty="0" smtClean="0"/>
              <a:t> </a:t>
            </a:r>
            <a:r>
              <a:rPr lang="es-ES" dirty="0" err="1" smtClean="0"/>
              <a:t>Points</a:t>
            </a:r>
            <a:r>
              <a:rPr lang="es-ES" dirty="0" smtClean="0"/>
              <a:t> es una plataforma donde se registran usuarios como demandantes de puntos de carga para su </a:t>
            </a:r>
            <a:r>
              <a:rPr lang="es-ES" dirty="0" err="1" smtClean="0"/>
              <a:t>vehiculo</a:t>
            </a:r>
            <a:r>
              <a:rPr lang="es-ES" dirty="0" smtClean="0"/>
              <a:t> eléctrico y usuarios como prestamistas de su punto de carga.</a:t>
            </a:r>
          </a:p>
          <a:p>
            <a:r>
              <a:rPr lang="es-ES" dirty="0" smtClean="0"/>
              <a:t>El objetivo de </a:t>
            </a:r>
            <a:r>
              <a:rPr lang="es-ES" dirty="0" err="1" smtClean="0"/>
              <a:t>Charging</a:t>
            </a:r>
            <a:r>
              <a:rPr lang="es-ES" dirty="0" smtClean="0"/>
              <a:t> </a:t>
            </a:r>
            <a:r>
              <a:rPr lang="es-ES" dirty="0" err="1" smtClean="0"/>
              <a:t>Points</a:t>
            </a:r>
            <a:r>
              <a:rPr lang="es-ES" dirty="0" smtClean="0"/>
              <a:t> es claro, se trata de hacer una red de recargas para poder satisfacer estas deficientes perspectivas para el coche </a:t>
            </a:r>
            <a:r>
              <a:rPr lang="es-ES" dirty="0" err="1" smtClean="0"/>
              <a:t>electrico</a:t>
            </a:r>
            <a:r>
              <a:rPr lang="es-ES" dirty="0"/>
              <a:t> </a:t>
            </a:r>
            <a:r>
              <a:rPr lang="es-ES" dirty="0" smtClean="0"/>
              <a:t>en cuanto a puntos de </a:t>
            </a:r>
            <a:r>
              <a:rPr lang="es-ES" dirty="0" smtClean="0"/>
              <a:t>carga tanto públicos como privados.</a:t>
            </a:r>
            <a:endParaRPr lang="es-ES" dirty="0" smtClean="0"/>
          </a:p>
          <a:p>
            <a:endParaRPr lang="es-ES" dirty="0" smtClean="0"/>
          </a:p>
          <a:p>
            <a:endParaRPr lang="es-E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9805" t="10288" r="15909" b="17125"/>
          <a:stretch/>
        </p:blipFill>
        <p:spPr>
          <a:xfrm>
            <a:off x="3222172" y="4100975"/>
            <a:ext cx="4218632" cy="2492829"/>
          </a:xfrm>
          <a:prstGeom prst="rect">
            <a:avLst/>
          </a:prstGeom>
        </p:spPr>
      </p:pic>
    </p:spTree>
    <p:extLst>
      <p:ext uri="{BB962C8B-B14F-4D97-AF65-F5344CB8AC3E}">
        <p14:creationId xmlns:p14="http://schemas.microsoft.com/office/powerpoint/2010/main" val="273156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1:</a:t>
            </a:r>
            <a:endParaRPr lang="es-ES" dirty="0"/>
          </a:p>
        </p:txBody>
      </p:sp>
      <p:sp>
        <p:nvSpPr>
          <p:cNvPr id="3" name="Marcador de contenido 2"/>
          <p:cNvSpPr>
            <a:spLocks noGrp="1"/>
          </p:cNvSpPr>
          <p:nvPr>
            <p:ph idx="1"/>
          </p:nvPr>
        </p:nvSpPr>
        <p:spPr/>
        <p:txBody>
          <a:bodyPr/>
          <a:lstStyle/>
          <a:p>
            <a:r>
              <a:rPr lang="es-ES" dirty="0" smtClean="0"/>
              <a:t>Imaginemos un restaurante en una carretera estatal que pudiera establecer un punto de recarga para usuarios.</a:t>
            </a:r>
          </a:p>
          <a:p>
            <a:r>
              <a:rPr lang="es-ES" dirty="0" smtClean="0"/>
              <a:t>Indudablemente el atractivo para los clientes se vería incrementado si mientras realiza una parada para comer puede al mismo tiempo recargar su vehículo para después continuar con su trayecto.</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225" y="4109039"/>
            <a:ext cx="2576431" cy="1932323"/>
          </a:xfrm>
          <a:prstGeom prst="rect">
            <a:avLst/>
          </a:prstGeom>
        </p:spPr>
      </p:pic>
    </p:spTree>
    <p:extLst>
      <p:ext uri="{BB962C8B-B14F-4D97-AF65-F5344CB8AC3E}">
        <p14:creationId xmlns:p14="http://schemas.microsoft.com/office/powerpoint/2010/main" val="155804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2:</a:t>
            </a:r>
            <a:br>
              <a:rPr lang="es-ES" dirty="0" smtClean="0"/>
            </a:br>
            <a:endParaRPr lang="es-ES" dirty="0"/>
          </a:p>
        </p:txBody>
      </p:sp>
      <p:sp>
        <p:nvSpPr>
          <p:cNvPr id="3" name="Marcador de contenido 2"/>
          <p:cNvSpPr>
            <a:spLocks noGrp="1"/>
          </p:cNvSpPr>
          <p:nvPr>
            <p:ph idx="1"/>
          </p:nvPr>
        </p:nvSpPr>
        <p:spPr/>
        <p:txBody>
          <a:bodyPr/>
          <a:lstStyle/>
          <a:p>
            <a:r>
              <a:rPr lang="es-ES" dirty="0" smtClean="0"/>
              <a:t>Una casa en un punto de cualquier carretera estatal, con un punto de recarga de vehículos eléctricos en su garaje por ejemplo.</a:t>
            </a:r>
          </a:p>
          <a:p>
            <a:r>
              <a:rPr lang="es-ES" dirty="0" smtClean="0"/>
              <a:t>Podría suministrar a ese vehículo su carga en el trayecto que fuera oportuno.</a:t>
            </a:r>
          </a:p>
          <a:p>
            <a:endParaRPr lang="es-E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1905" r="-1451" b="14762"/>
          <a:stretch/>
        </p:blipFill>
        <p:spPr>
          <a:xfrm>
            <a:off x="3385457" y="3739882"/>
            <a:ext cx="3690256" cy="1909803"/>
          </a:xfrm>
          <a:prstGeom prst="rect">
            <a:avLst/>
          </a:prstGeom>
        </p:spPr>
      </p:pic>
    </p:spTree>
    <p:extLst>
      <p:ext uri="{BB962C8B-B14F-4D97-AF65-F5344CB8AC3E}">
        <p14:creationId xmlns:p14="http://schemas.microsoft.com/office/powerpoint/2010/main" val="244610520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223</Words>
  <Application>Microsoft Office PowerPoint</Application>
  <PresentationFormat>Panorámica</PresentationFormat>
  <Paragraphs>22</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Wingdings 3</vt:lpstr>
      <vt:lpstr>Faceta</vt:lpstr>
      <vt:lpstr>CHARGING POINTS</vt:lpstr>
      <vt:lpstr>¿Cómo nace la idea de Charging Points?</vt:lpstr>
      <vt:lpstr>¿Cuál es la situación prevista por los expertos para el futuro?</vt:lpstr>
      <vt:lpstr>Desventajas coche eléctrico</vt:lpstr>
      <vt:lpstr>¿Qué ofrece Charging Points?</vt:lpstr>
      <vt:lpstr>Ejemplo 1:</vt:lpstr>
      <vt:lpstr>Ejemplo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CHARGING POINTS</dc:title>
  <dc:creator>Usuario de Windows</dc:creator>
  <cp:lastModifiedBy>Usuario de Windows</cp:lastModifiedBy>
  <cp:revision>4</cp:revision>
  <dcterms:created xsi:type="dcterms:W3CDTF">2022-05-18T16:57:56Z</dcterms:created>
  <dcterms:modified xsi:type="dcterms:W3CDTF">2022-05-18T18:07:09Z</dcterms:modified>
</cp:coreProperties>
</file>